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Poppins" panose="00000500000000000000" pitchFamily="2" charset="0"/>
      <p:regular r:id="rId35"/>
      <p:bold r:id="rId36"/>
      <p:italic r:id="rId37"/>
      <p:boldItalic r:id="rId38"/>
    </p:embeddedFont>
    <p:embeddedFont>
      <p:font typeface="Poppins Bold" panose="00000800000000000000" pitchFamily="2" charset="0"/>
      <p:regular r:id="rId39"/>
      <p:bold r:id="rId40"/>
    </p:embeddedFont>
    <p:embeddedFont>
      <p:font typeface="Poppins Light" panose="00000400000000000000" pitchFamily="2" charset="0"/>
      <p:regular r:id="rId41"/>
      <p:italic r:id="rId42"/>
    </p:embeddedFont>
    <p:embeddedFont>
      <p:font typeface="Poppins Medium" panose="00000600000000000000" pitchFamily="2" charset="0"/>
      <p:regular r:id="rId43"/>
      <p:italic r:id="rId44"/>
    </p:embeddedFont>
    <p:embeddedFont>
      <p:font typeface="Poppins Semi-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4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sv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650695" cy="10286999"/>
          </a:xfrm>
          <a:custGeom>
            <a:avLst/>
            <a:gdLst/>
            <a:ahLst/>
            <a:cxnLst/>
            <a:rect l="l" t="t" r="r" b="b"/>
            <a:pathLst>
              <a:path w="18650695" h="10286999">
                <a:moveTo>
                  <a:pt x="0" y="0"/>
                </a:moveTo>
                <a:lnTo>
                  <a:pt x="18650695" y="0"/>
                </a:lnTo>
                <a:lnTo>
                  <a:pt x="18650695" y="10286999"/>
                </a:lnTo>
                <a:lnTo>
                  <a:pt x="0" y="10286999"/>
                </a:lnTo>
                <a:lnTo>
                  <a:pt x="0" y="0"/>
                </a:lnTo>
                <a:close/>
              </a:path>
            </a:pathLst>
          </a:custGeom>
          <a:blipFill>
            <a:blip r:embed="rId3"/>
            <a:stretch>
              <a:fillRect l="-1933" t="-8280" r="-18384" b="-14424"/>
            </a:stretch>
          </a:blipFill>
        </p:spPr>
        <p:txBody>
          <a:bodyPr/>
          <a:lstStyle/>
          <a:p>
            <a:endParaRPr lang="pt-BR"/>
          </a:p>
        </p:txBody>
      </p:sp>
      <p:sp>
        <p:nvSpPr>
          <p:cNvPr id="3" name="Freeform 3"/>
          <p:cNvSpPr/>
          <p:nvPr/>
        </p:nvSpPr>
        <p:spPr>
          <a:xfrm>
            <a:off x="0" y="4001153"/>
            <a:ext cx="18288000" cy="6285847"/>
          </a:xfrm>
          <a:custGeom>
            <a:avLst/>
            <a:gdLst/>
            <a:ahLst/>
            <a:cxnLst/>
            <a:rect l="l" t="t" r="r" b="b"/>
            <a:pathLst>
              <a:path w="18288000" h="6285847">
                <a:moveTo>
                  <a:pt x="0" y="0"/>
                </a:moveTo>
                <a:lnTo>
                  <a:pt x="18288000" y="0"/>
                </a:lnTo>
                <a:lnTo>
                  <a:pt x="18288000" y="6285847"/>
                </a:lnTo>
                <a:lnTo>
                  <a:pt x="0" y="6285847"/>
                </a:lnTo>
                <a:lnTo>
                  <a:pt x="0" y="0"/>
                </a:lnTo>
                <a:close/>
              </a:path>
            </a:pathLst>
          </a:custGeom>
          <a:blipFill>
            <a:blip r:embed="rId4"/>
            <a:stretch>
              <a:fillRect l="-24154" r="-38971" b="-374598"/>
            </a:stretch>
          </a:blipFill>
        </p:spPr>
        <p:txBody>
          <a:bodyPr/>
          <a:lstStyle/>
          <a:p>
            <a:endParaRPr lang="pt-BR"/>
          </a:p>
        </p:txBody>
      </p:sp>
      <p:grpSp>
        <p:nvGrpSpPr>
          <p:cNvPr id="4" name="Group 4"/>
          <p:cNvGrpSpPr/>
          <p:nvPr/>
        </p:nvGrpSpPr>
        <p:grpSpPr>
          <a:xfrm>
            <a:off x="730350" y="9072757"/>
            <a:ext cx="20186980" cy="1538844"/>
            <a:chOff x="0" y="0"/>
            <a:chExt cx="5316735" cy="405292"/>
          </a:xfrm>
        </p:grpSpPr>
        <p:sp>
          <p:nvSpPr>
            <p:cNvPr id="5" name="Freeform 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6" name="TextBox 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7" name="AutoShape 7"/>
          <p:cNvSpPr/>
          <p:nvPr/>
        </p:nvSpPr>
        <p:spPr>
          <a:xfrm flipV="1">
            <a:off x="730350" y="8755046"/>
            <a:ext cx="18160539" cy="0"/>
          </a:xfrm>
          <a:prstGeom prst="line">
            <a:avLst/>
          </a:prstGeom>
          <a:ln w="381000" cap="rnd">
            <a:solidFill>
              <a:srgbClr val="1E88E5"/>
            </a:solidFill>
            <a:prstDash val="solid"/>
            <a:headEnd type="none" w="sm" len="sm"/>
            <a:tailEnd type="none" w="sm" len="sm"/>
          </a:ln>
        </p:spPr>
        <p:txBody>
          <a:bodyPr/>
          <a:lstStyle/>
          <a:p>
            <a:endParaRPr lang="pt-BR"/>
          </a:p>
        </p:txBody>
      </p:sp>
      <p:grpSp>
        <p:nvGrpSpPr>
          <p:cNvPr id="8" name="Group 8"/>
          <p:cNvGrpSpPr/>
          <p:nvPr/>
        </p:nvGrpSpPr>
        <p:grpSpPr>
          <a:xfrm>
            <a:off x="-1849688" y="440294"/>
            <a:ext cx="13535968" cy="2856009"/>
            <a:chOff x="0" y="0"/>
            <a:chExt cx="3235990" cy="682775"/>
          </a:xfrm>
        </p:grpSpPr>
        <p:sp>
          <p:nvSpPr>
            <p:cNvPr id="9" name="Freeform 9"/>
            <p:cNvSpPr/>
            <p:nvPr/>
          </p:nvSpPr>
          <p:spPr>
            <a:xfrm>
              <a:off x="0" y="0"/>
              <a:ext cx="3235990" cy="682775"/>
            </a:xfrm>
            <a:custGeom>
              <a:avLst/>
              <a:gdLst/>
              <a:ahLst/>
              <a:cxnLst/>
              <a:rect l="l" t="t" r="r" b="b"/>
              <a:pathLst>
                <a:path w="3235990" h="682775">
                  <a:moveTo>
                    <a:pt x="28026" y="0"/>
                  </a:moveTo>
                  <a:lnTo>
                    <a:pt x="3207965" y="0"/>
                  </a:lnTo>
                  <a:cubicBezTo>
                    <a:pt x="3223443" y="0"/>
                    <a:pt x="3235990" y="12548"/>
                    <a:pt x="3235990" y="28026"/>
                  </a:cubicBezTo>
                  <a:lnTo>
                    <a:pt x="3235990" y="654749"/>
                  </a:lnTo>
                  <a:cubicBezTo>
                    <a:pt x="3235990" y="662182"/>
                    <a:pt x="3233038" y="669311"/>
                    <a:pt x="3227782" y="674566"/>
                  </a:cubicBezTo>
                  <a:cubicBezTo>
                    <a:pt x="3222526" y="679822"/>
                    <a:pt x="3215398" y="682775"/>
                    <a:pt x="3207965" y="682775"/>
                  </a:cubicBezTo>
                  <a:lnTo>
                    <a:pt x="28026" y="682775"/>
                  </a:lnTo>
                  <a:cubicBezTo>
                    <a:pt x="12548" y="682775"/>
                    <a:pt x="0" y="670227"/>
                    <a:pt x="0" y="654749"/>
                  </a:cubicBezTo>
                  <a:lnTo>
                    <a:pt x="0" y="28026"/>
                  </a:lnTo>
                  <a:cubicBezTo>
                    <a:pt x="0" y="20593"/>
                    <a:pt x="2953" y="13464"/>
                    <a:pt x="8209" y="8209"/>
                  </a:cubicBezTo>
                  <a:cubicBezTo>
                    <a:pt x="13464" y="2953"/>
                    <a:pt x="20593" y="0"/>
                    <a:pt x="28026" y="0"/>
                  </a:cubicBezTo>
                  <a:close/>
                </a:path>
              </a:pathLst>
            </a:custGeom>
            <a:solidFill>
              <a:srgbClr val="FFFFFF"/>
            </a:solidFill>
          </p:spPr>
          <p:txBody>
            <a:bodyPr/>
            <a:lstStyle/>
            <a:p>
              <a:endParaRPr lang="pt-BR"/>
            </a:p>
          </p:txBody>
        </p:sp>
        <p:sp>
          <p:nvSpPr>
            <p:cNvPr id="10" name="TextBox 10"/>
            <p:cNvSpPr txBox="1"/>
            <p:nvPr/>
          </p:nvSpPr>
          <p:spPr>
            <a:xfrm>
              <a:off x="0" y="-47625"/>
              <a:ext cx="3235990" cy="730400"/>
            </a:xfrm>
            <a:prstGeom prst="rect">
              <a:avLst/>
            </a:prstGeom>
          </p:spPr>
          <p:txBody>
            <a:bodyPr lIns="50800" tIns="50800" rIns="50800" bIns="50800" rtlCol="0" anchor="ctr"/>
            <a:lstStyle/>
            <a:p>
              <a:pPr algn="ctr">
                <a:lnSpc>
                  <a:spcPts val="1960"/>
                </a:lnSpc>
              </a:pPr>
              <a:endParaRPr/>
            </a:p>
          </p:txBody>
        </p:sp>
      </p:grpSp>
      <p:sp>
        <p:nvSpPr>
          <p:cNvPr id="13" name="Freeform 13"/>
          <p:cNvSpPr/>
          <p:nvPr/>
        </p:nvSpPr>
        <p:spPr>
          <a:xfrm>
            <a:off x="1028700" y="9317021"/>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5"/>
            <a:stretch>
              <a:fillRect/>
            </a:stretch>
          </a:blipFill>
        </p:spPr>
        <p:txBody>
          <a:bodyPr/>
          <a:lstStyle/>
          <a:p>
            <a:endParaRPr lang="pt-BR"/>
          </a:p>
        </p:txBody>
      </p:sp>
      <p:sp>
        <p:nvSpPr>
          <p:cNvPr id="14" name="Freeform 14"/>
          <p:cNvSpPr/>
          <p:nvPr/>
        </p:nvSpPr>
        <p:spPr>
          <a:xfrm>
            <a:off x="730350" y="729044"/>
            <a:ext cx="8597298" cy="2272849"/>
          </a:xfrm>
          <a:custGeom>
            <a:avLst/>
            <a:gdLst/>
            <a:ahLst/>
            <a:cxnLst/>
            <a:rect l="l" t="t" r="r" b="b"/>
            <a:pathLst>
              <a:path w="8597298" h="2272849">
                <a:moveTo>
                  <a:pt x="0" y="0"/>
                </a:moveTo>
                <a:lnTo>
                  <a:pt x="8597298" y="0"/>
                </a:lnTo>
                <a:lnTo>
                  <a:pt x="8597298" y="2272849"/>
                </a:lnTo>
                <a:lnTo>
                  <a:pt x="0" y="2272849"/>
                </a:lnTo>
                <a:lnTo>
                  <a:pt x="0" y="0"/>
                </a:lnTo>
                <a:close/>
              </a:path>
            </a:pathLst>
          </a:custGeom>
          <a:blipFill>
            <a:blip r:embed="rId5"/>
            <a:stretch>
              <a:fillRect/>
            </a:stretch>
          </a:blipFill>
        </p:spPr>
        <p:txBody>
          <a:bodyPr/>
          <a:lstStyle/>
          <a:p>
            <a:endParaRPr lang="pt-BR"/>
          </a:p>
        </p:txBody>
      </p:sp>
      <p:sp>
        <p:nvSpPr>
          <p:cNvPr id="15" name="TextBox 15"/>
          <p:cNvSpPr txBox="1"/>
          <p:nvPr/>
        </p:nvSpPr>
        <p:spPr>
          <a:xfrm>
            <a:off x="730350" y="3725102"/>
            <a:ext cx="16528950" cy="915035"/>
          </a:xfrm>
          <a:prstGeom prst="rect">
            <a:avLst/>
          </a:prstGeom>
        </p:spPr>
        <p:txBody>
          <a:bodyPr lIns="0" tIns="0" rIns="0" bIns="0" rtlCol="0" anchor="t">
            <a:spAutoFit/>
          </a:bodyPr>
          <a:lstStyle/>
          <a:p>
            <a:pPr algn="l">
              <a:lnSpc>
                <a:spcPts val="6400"/>
              </a:lnSpc>
            </a:pPr>
            <a:r>
              <a:rPr lang="en-US" sz="6400" b="1">
                <a:solidFill>
                  <a:srgbClr val="FFFFFF"/>
                </a:solidFill>
                <a:latin typeface="Poppins Semi-Bold"/>
                <a:ea typeface="Poppins Semi-Bold"/>
                <a:cs typeface="Poppins Semi-Bold"/>
                <a:sym typeface="Poppins Semi-Bold"/>
              </a:rPr>
              <a:t>PRESENTATION TITLE</a:t>
            </a:r>
          </a:p>
        </p:txBody>
      </p:sp>
      <p:sp>
        <p:nvSpPr>
          <p:cNvPr id="16" name="TextBox 16"/>
          <p:cNvSpPr txBox="1"/>
          <p:nvPr/>
        </p:nvSpPr>
        <p:spPr>
          <a:xfrm>
            <a:off x="2420691" y="7753323"/>
            <a:ext cx="14838609" cy="346710"/>
          </a:xfrm>
          <a:prstGeom prst="rect">
            <a:avLst/>
          </a:prstGeom>
        </p:spPr>
        <p:txBody>
          <a:bodyPr lIns="0" tIns="0" rIns="0" bIns="0" rtlCol="0" anchor="t">
            <a:spAutoFit/>
          </a:bodyPr>
          <a:lstStyle/>
          <a:p>
            <a:pPr marL="0" lvl="0" indent="0" algn="l">
              <a:lnSpc>
                <a:spcPts val="2400"/>
              </a:lnSpc>
            </a:pPr>
            <a:r>
              <a:rPr lang="en-US" sz="2400">
                <a:solidFill>
                  <a:srgbClr val="FFFFFF"/>
                </a:solidFill>
                <a:latin typeface="Poppins"/>
                <a:ea typeface="Poppins"/>
                <a:cs typeface="Poppins"/>
                <a:sym typeface="Poppins"/>
              </a:rPr>
              <a:t>SHORT DESCRIPTION</a:t>
            </a:r>
          </a:p>
        </p:txBody>
      </p:sp>
      <p:sp>
        <p:nvSpPr>
          <p:cNvPr id="17" name="TextBox 17"/>
          <p:cNvSpPr txBox="1"/>
          <p:nvPr/>
        </p:nvSpPr>
        <p:spPr>
          <a:xfrm>
            <a:off x="2420691" y="7143936"/>
            <a:ext cx="14838609" cy="452755"/>
          </a:xfrm>
          <a:prstGeom prst="rect">
            <a:avLst/>
          </a:prstGeom>
        </p:spPr>
        <p:txBody>
          <a:bodyPr lIns="0" tIns="0" rIns="0" bIns="0" rtlCol="0" anchor="t">
            <a:spAutoFit/>
          </a:bodyPr>
          <a:lstStyle/>
          <a:p>
            <a:pPr marL="0" lvl="0" indent="0" algn="l">
              <a:lnSpc>
                <a:spcPts val="3200"/>
              </a:lnSpc>
              <a:spcBef>
                <a:spcPct val="0"/>
              </a:spcBef>
            </a:pPr>
            <a:r>
              <a:rPr lang="en-US" sz="3200" b="1">
                <a:solidFill>
                  <a:srgbClr val="FFFFFF"/>
                </a:solidFill>
                <a:latin typeface="Poppins Semi-Bold"/>
                <a:ea typeface="Poppins Semi-Bold"/>
                <a:cs typeface="Poppins Semi-Bold"/>
                <a:sym typeface="Poppins Semi-Bold"/>
              </a:rPr>
              <a:t>SPEAKER NAME</a:t>
            </a:r>
          </a:p>
        </p:txBody>
      </p:sp>
      <p:sp>
        <p:nvSpPr>
          <p:cNvPr id="18" name="TextBox 18"/>
          <p:cNvSpPr txBox="1"/>
          <p:nvPr/>
        </p:nvSpPr>
        <p:spPr>
          <a:xfrm>
            <a:off x="4771531"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pic>
        <p:nvPicPr>
          <p:cNvPr id="23" name="Imagem 22" descr="Ícone&#10;&#10;O conteúdo gerado por IA pode estar incorreto.">
            <a:extLst>
              <a:ext uri="{FF2B5EF4-FFF2-40B4-BE49-F238E27FC236}">
                <a16:creationId xmlns:a16="http://schemas.microsoft.com/office/drawing/2014/main" id="{E4AACB81-413A-0913-681C-C88EBBFCAB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701" y="6743700"/>
            <a:ext cx="1526004" cy="1560521"/>
          </a:xfrm>
          <a:prstGeom prst="ellipse">
            <a:avLst/>
          </a:prstGeom>
          <a:ln w="63500" cap="rnd">
            <a:solidFill>
              <a:schemeClr val="bg1"/>
            </a:solidFill>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149"/>
          </a:xfrm>
          <a:custGeom>
            <a:avLst/>
            <a:gdLst/>
            <a:ahLst/>
            <a:cxnLst/>
            <a:rect l="l" t="t" r="r" b="b"/>
            <a:pathLst>
              <a:path w="18288000" h="10287149">
                <a:moveTo>
                  <a:pt x="0" y="0"/>
                </a:moveTo>
                <a:lnTo>
                  <a:pt x="18288000" y="0"/>
                </a:lnTo>
                <a:lnTo>
                  <a:pt x="18288000" y="10287149"/>
                </a:lnTo>
                <a:lnTo>
                  <a:pt x="0" y="10287149"/>
                </a:lnTo>
                <a:lnTo>
                  <a:pt x="0" y="0"/>
                </a:lnTo>
                <a:close/>
              </a:path>
            </a:pathLst>
          </a:custGeom>
          <a:blipFill>
            <a:blip r:embed="rId3"/>
            <a:stretch>
              <a:fillRect b="-18442"/>
            </a:stretch>
          </a:blipFill>
          <a:ln cap="sq">
            <a:noFill/>
            <a:prstDash val="solid"/>
            <a:miter/>
          </a:ln>
        </p:spPr>
        <p:txBody>
          <a:bodyPr/>
          <a:lstStyle/>
          <a:p>
            <a:endParaRPr lang="pt-BR"/>
          </a:p>
        </p:txBody>
      </p:sp>
      <p:sp>
        <p:nvSpPr>
          <p:cNvPr id="3" name="Freeform 3"/>
          <p:cNvSpPr/>
          <p:nvPr/>
        </p:nvSpPr>
        <p:spPr>
          <a:xfrm>
            <a:off x="5241434" y="-1389317"/>
            <a:ext cx="16230600" cy="6532816"/>
          </a:xfrm>
          <a:custGeom>
            <a:avLst/>
            <a:gdLst/>
            <a:ahLst/>
            <a:cxnLst/>
            <a:rect l="l" t="t" r="r" b="b"/>
            <a:pathLst>
              <a:path w="16230600" h="6532816">
                <a:moveTo>
                  <a:pt x="0" y="0"/>
                </a:moveTo>
                <a:lnTo>
                  <a:pt x="16230600" y="0"/>
                </a:lnTo>
                <a:lnTo>
                  <a:pt x="16230600" y="6532817"/>
                </a:lnTo>
                <a:lnTo>
                  <a:pt x="0" y="6532817"/>
                </a:lnTo>
                <a:lnTo>
                  <a:pt x="0" y="0"/>
                </a:lnTo>
                <a:close/>
              </a:path>
            </a:pathLst>
          </a:custGeom>
          <a:blipFill>
            <a:blip r:embed="rId4"/>
            <a:stretch>
              <a:fillRect/>
            </a:stretch>
          </a:blipFill>
          <a:ln cap="sq">
            <a:noFill/>
            <a:prstDash val="solid"/>
            <a:miter/>
          </a:ln>
        </p:spPr>
        <p:txBody>
          <a:bodyPr/>
          <a:lstStyle/>
          <a:p>
            <a:endParaRPr lang="pt-BR"/>
          </a:p>
        </p:txBody>
      </p:sp>
      <p:sp>
        <p:nvSpPr>
          <p:cNvPr id="4" name="Freeform 4"/>
          <p:cNvSpPr/>
          <p:nvPr/>
        </p:nvSpPr>
        <p:spPr>
          <a:xfrm rot="-908734">
            <a:off x="-5096910" y="-2451152"/>
            <a:ext cx="15313618" cy="9609296"/>
          </a:xfrm>
          <a:custGeom>
            <a:avLst/>
            <a:gdLst/>
            <a:ahLst/>
            <a:cxnLst/>
            <a:rect l="l" t="t" r="r" b="b"/>
            <a:pathLst>
              <a:path w="15313618" h="9609296">
                <a:moveTo>
                  <a:pt x="0" y="0"/>
                </a:moveTo>
                <a:lnTo>
                  <a:pt x="15313618" y="0"/>
                </a:lnTo>
                <a:lnTo>
                  <a:pt x="15313618" y="9609296"/>
                </a:lnTo>
                <a:lnTo>
                  <a:pt x="0" y="9609296"/>
                </a:lnTo>
                <a:lnTo>
                  <a:pt x="0" y="0"/>
                </a:lnTo>
                <a:close/>
              </a:path>
            </a:pathLst>
          </a:custGeom>
          <a:blipFill>
            <a:blip r:embed="rId5">
              <a:alphaModFix amt="43000"/>
            </a:blip>
            <a:stretch>
              <a:fillRect/>
            </a:stretch>
          </a:blipFill>
        </p:spPr>
        <p:txBody>
          <a:bodyPr/>
          <a:lstStyle/>
          <a:p>
            <a:endParaRPr lang="pt-BR"/>
          </a:p>
        </p:txBody>
      </p:sp>
      <p:grpSp>
        <p:nvGrpSpPr>
          <p:cNvPr id="5" name="Group 5"/>
          <p:cNvGrpSpPr/>
          <p:nvPr/>
        </p:nvGrpSpPr>
        <p:grpSpPr>
          <a:xfrm>
            <a:off x="7796123" y="2420642"/>
            <a:ext cx="11121223" cy="9115607"/>
            <a:chOff x="0" y="0"/>
            <a:chExt cx="2929046" cy="2400818"/>
          </a:xfrm>
        </p:grpSpPr>
        <p:sp>
          <p:nvSpPr>
            <p:cNvPr id="6" name="Freeform 6"/>
            <p:cNvSpPr/>
            <p:nvPr/>
          </p:nvSpPr>
          <p:spPr>
            <a:xfrm>
              <a:off x="0" y="0"/>
              <a:ext cx="2929046" cy="2400818"/>
            </a:xfrm>
            <a:custGeom>
              <a:avLst/>
              <a:gdLst/>
              <a:ahLst/>
              <a:cxnLst/>
              <a:rect l="l" t="t" r="r" b="b"/>
              <a:pathLst>
                <a:path w="2929046" h="2400818">
                  <a:moveTo>
                    <a:pt x="20884" y="0"/>
                  </a:moveTo>
                  <a:lnTo>
                    <a:pt x="2908162" y="0"/>
                  </a:lnTo>
                  <a:cubicBezTo>
                    <a:pt x="2919696" y="0"/>
                    <a:pt x="2929046" y="9350"/>
                    <a:pt x="2929046" y="20884"/>
                  </a:cubicBezTo>
                  <a:lnTo>
                    <a:pt x="2929046" y="2379934"/>
                  </a:lnTo>
                  <a:cubicBezTo>
                    <a:pt x="2929046" y="2391468"/>
                    <a:pt x="2919696" y="2400818"/>
                    <a:pt x="2908162" y="2400818"/>
                  </a:cubicBezTo>
                  <a:lnTo>
                    <a:pt x="20884" y="2400818"/>
                  </a:lnTo>
                  <a:cubicBezTo>
                    <a:pt x="9350" y="2400818"/>
                    <a:pt x="0" y="2391468"/>
                    <a:pt x="0" y="2379934"/>
                  </a:cubicBezTo>
                  <a:lnTo>
                    <a:pt x="0" y="20884"/>
                  </a:lnTo>
                  <a:cubicBezTo>
                    <a:pt x="0" y="9350"/>
                    <a:pt x="9350" y="0"/>
                    <a:pt x="20884" y="0"/>
                  </a:cubicBezTo>
                  <a:close/>
                </a:path>
              </a:pathLst>
            </a:custGeom>
            <a:solidFill>
              <a:srgbClr val="FFFFFF"/>
            </a:solidFill>
          </p:spPr>
          <p:txBody>
            <a:bodyPr/>
            <a:lstStyle/>
            <a:p>
              <a:endParaRPr lang="pt-BR"/>
            </a:p>
          </p:txBody>
        </p:sp>
        <p:sp>
          <p:nvSpPr>
            <p:cNvPr id="7" name="TextBox 7"/>
            <p:cNvSpPr txBox="1"/>
            <p:nvPr/>
          </p:nvSpPr>
          <p:spPr>
            <a:xfrm>
              <a:off x="0" y="-47625"/>
              <a:ext cx="2929046" cy="2448443"/>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12258718" y="2924208"/>
            <a:ext cx="1680441" cy="930741"/>
            <a:chOff x="0" y="0"/>
            <a:chExt cx="442585" cy="245133"/>
          </a:xfrm>
        </p:grpSpPr>
        <p:sp>
          <p:nvSpPr>
            <p:cNvPr id="9" name="Freeform 9"/>
            <p:cNvSpPr/>
            <p:nvPr/>
          </p:nvSpPr>
          <p:spPr>
            <a:xfrm>
              <a:off x="0" y="0"/>
              <a:ext cx="442585" cy="245133"/>
            </a:xfrm>
            <a:custGeom>
              <a:avLst/>
              <a:gdLst/>
              <a:ahLst/>
              <a:cxnLst/>
              <a:rect l="l" t="t" r="r" b="b"/>
              <a:pathLst>
                <a:path w="442585" h="245133">
                  <a:moveTo>
                    <a:pt x="0" y="0"/>
                  </a:moveTo>
                  <a:lnTo>
                    <a:pt x="442585" y="0"/>
                  </a:lnTo>
                  <a:lnTo>
                    <a:pt x="442585" y="245133"/>
                  </a:lnTo>
                  <a:lnTo>
                    <a:pt x="0" y="245133"/>
                  </a:lnTo>
                  <a:close/>
                </a:path>
              </a:pathLst>
            </a:custGeom>
            <a:solidFill>
              <a:srgbClr val="FFFFFF"/>
            </a:solidFill>
          </p:spPr>
          <p:txBody>
            <a:bodyPr/>
            <a:lstStyle/>
            <a:p>
              <a:endParaRPr lang="pt-BR"/>
            </a:p>
          </p:txBody>
        </p:sp>
        <p:sp>
          <p:nvSpPr>
            <p:cNvPr id="10" name="TextBox 10"/>
            <p:cNvSpPr txBox="1"/>
            <p:nvPr/>
          </p:nvSpPr>
          <p:spPr>
            <a:xfrm>
              <a:off x="0" y="-47625"/>
              <a:ext cx="442585" cy="292758"/>
            </a:xfrm>
            <a:prstGeom prst="rect">
              <a:avLst/>
            </a:prstGeom>
          </p:spPr>
          <p:txBody>
            <a:bodyPr lIns="50800" tIns="50800" rIns="50800" bIns="50800" rtlCol="0" anchor="ctr"/>
            <a:lstStyle/>
            <a:p>
              <a:pPr algn="ctr">
                <a:lnSpc>
                  <a:spcPts val="1960"/>
                </a:lnSpc>
              </a:pPr>
              <a:endParaRPr/>
            </a:p>
          </p:txBody>
        </p:sp>
      </p:grpSp>
      <p:sp>
        <p:nvSpPr>
          <p:cNvPr id="11" name="AutoShape 11"/>
          <p:cNvSpPr/>
          <p:nvPr/>
        </p:nvSpPr>
        <p:spPr>
          <a:xfrm flipV="1">
            <a:off x="-10800722" y="9448800"/>
            <a:ext cx="18160539" cy="0"/>
          </a:xfrm>
          <a:prstGeom prst="line">
            <a:avLst/>
          </a:prstGeom>
          <a:ln w="381000" cap="rnd">
            <a:solidFill>
              <a:srgbClr val="388E3C"/>
            </a:solidFill>
            <a:prstDash val="solid"/>
            <a:headEnd type="none" w="sm" len="sm"/>
            <a:tailEnd type="none" w="sm" len="sm"/>
          </a:ln>
        </p:spPr>
        <p:txBody>
          <a:bodyPr/>
          <a:lstStyle/>
          <a:p>
            <a:endParaRPr lang="pt-BR"/>
          </a:p>
        </p:txBody>
      </p:sp>
      <p:sp>
        <p:nvSpPr>
          <p:cNvPr id="12" name="AutoShape 12"/>
          <p:cNvSpPr/>
          <p:nvPr/>
        </p:nvSpPr>
        <p:spPr>
          <a:xfrm flipV="1">
            <a:off x="7796123" y="2044864"/>
            <a:ext cx="18160539" cy="0"/>
          </a:xfrm>
          <a:prstGeom prst="line">
            <a:avLst/>
          </a:prstGeom>
          <a:ln w="381000" cap="rnd">
            <a:solidFill>
              <a:srgbClr val="388E3C"/>
            </a:solidFill>
            <a:prstDash val="solid"/>
            <a:headEnd type="none" w="sm" len="sm"/>
            <a:tailEnd type="none" w="sm" len="sm"/>
          </a:ln>
        </p:spPr>
        <p:txBody>
          <a:bodyPr/>
          <a:lstStyle/>
          <a:p>
            <a:endParaRPr lang="pt-BR"/>
          </a:p>
        </p:txBody>
      </p:sp>
      <p:sp>
        <p:nvSpPr>
          <p:cNvPr id="13" name="Freeform 13"/>
          <p:cNvSpPr/>
          <p:nvPr/>
        </p:nvSpPr>
        <p:spPr>
          <a:xfrm>
            <a:off x="1028700" y="577068"/>
            <a:ext cx="5792700" cy="1776428"/>
          </a:xfrm>
          <a:custGeom>
            <a:avLst/>
            <a:gdLst/>
            <a:ahLst/>
            <a:cxnLst/>
            <a:rect l="l" t="t" r="r" b="b"/>
            <a:pathLst>
              <a:path w="5792700" h="1776428">
                <a:moveTo>
                  <a:pt x="0" y="0"/>
                </a:moveTo>
                <a:lnTo>
                  <a:pt x="5792700" y="0"/>
                </a:lnTo>
                <a:lnTo>
                  <a:pt x="5792700" y="1776428"/>
                </a:lnTo>
                <a:lnTo>
                  <a:pt x="0" y="1776428"/>
                </a:lnTo>
                <a:lnTo>
                  <a:pt x="0" y="0"/>
                </a:lnTo>
                <a:close/>
              </a:path>
            </a:pathLst>
          </a:custGeom>
          <a:blipFill>
            <a:blip r:embed="rId6"/>
            <a:stretch>
              <a:fillRect/>
            </a:stretch>
          </a:blipFill>
        </p:spPr>
        <p:txBody>
          <a:bodyPr/>
          <a:lstStyle/>
          <a:p>
            <a:endParaRPr lang="pt-BR"/>
          </a:p>
        </p:txBody>
      </p:sp>
      <p:sp>
        <p:nvSpPr>
          <p:cNvPr id="14" name="TextBox 14"/>
          <p:cNvSpPr txBox="1"/>
          <p:nvPr/>
        </p:nvSpPr>
        <p:spPr>
          <a:xfrm>
            <a:off x="7796123" y="1023530"/>
            <a:ext cx="4926806"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FFFFFF"/>
                </a:solidFill>
                <a:latin typeface="Poppins"/>
                <a:ea typeface="Poppins"/>
                <a:cs typeface="Poppins"/>
                <a:sym typeface="Poppins"/>
              </a:rPr>
              <a:t>TITLE </a:t>
            </a:r>
            <a:r>
              <a:rPr lang="en-US" sz="4961" b="1">
                <a:solidFill>
                  <a:srgbClr val="FFFFFF"/>
                </a:solidFill>
                <a:latin typeface="Poppins Semi-Bold"/>
                <a:ea typeface="Poppins Semi-Bold"/>
                <a:cs typeface="Poppins Semi-Bold"/>
                <a:sym typeface="Poppins Semi-Bold"/>
              </a:rPr>
              <a:t>HIGHLIGHT</a:t>
            </a:r>
          </a:p>
        </p:txBody>
      </p:sp>
      <p:grpSp>
        <p:nvGrpSpPr>
          <p:cNvPr id="15" name="Group 15"/>
          <p:cNvGrpSpPr/>
          <p:nvPr/>
        </p:nvGrpSpPr>
        <p:grpSpPr>
          <a:xfrm>
            <a:off x="7796123" y="9072757"/>
            <a:ext cx="20186980" cy="1538844"/>
            <a:chOff x="0" y="0"/>
            <a:chExt cx="5316735" cy="405292"/>
          </a:xfrm>
        </p:grpSpPr>
        <p:sp>
          <p:nvSpPr>
            <p:cNvPr id="16" name="Freeform 16"/>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7" name="TextBox 17"/>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8" name="Freeform 18"/>
          <p:cNvSpPr/>
          <p:nvPr/>
        </p:nvSpPr>
        <p:spPr>
          <a:xfrm>
            <a:off x="8094473" y="9177271"/>
            <a:ext cx="2872062" cy="759281"/>
          </a:xfrm>
          <a:custGeom>
            <a:avLst/>
            <a:gdLst/>
            <a:ahLst/>
            <a:cxnLst/>
            <a:rect l="l" t="t" r="r" b="b"/>
            <a:pathLst>
              <a:path w="2872062" h="759281">
                <a:moveTo>
                  <a:pt x="0" y="0"/>
                </a:moveTo>
                <a:lnTo>
                  <a:pt x="2872061" y="0"/>
                </a:lnTo>
                <a:lnTo>
                  <a:pt x="2872061" y="759280"/>
                </a:lnTo>
                <a:lnTo>
                  <a:pt x="0" y="759280"/>
                </a:lnTo>
                <a:lnTo>
                  <a:pt x="0" y="0"/>
                </a:lnTo>
                <a:close/>
              </a:path>
            </a:pathLst>
          </a:custGeom>
          <a:blipFill>
            <a:blip r:embed="rId7"/>
            <a:stretch>
              <a:fillRect/>
            </a:stretch>
          </a:blipFill>
        </p:spPr>
        <p:txBody>
          <a:bodyPr/>
          <a:lstStyle/>
          <a:p>
            <a:endParaRPr lang="pt-BR"/>
          </a:p>
        </p:txBody>
      </p:sp>
      <p:sp>
        <p:nvSpPr>
          <p:cNvPr id="19" name="TextBox 19"/>
          <p:cNvSpPr txBox="1"/>
          <p:nvPr/>
        </p:nvSpPr>
        <p:spPr>
          <a:xfrm>
            <a:off x="11837304" y="9424224"/>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flipH="1">
            <a:off x="0" y="0"/>
            <a:ext cx="18288000" cy="10287149"/>
          </a:xfrm>
          <a:custGeom>
            <a:avLst/>
            <a:gdLst/>
            <a:ahLst/>
            <a:cxnLst/>
            <a:rect l="l" t="t" r="r" b="b"/>
            <a:pathLst>
              <a:path w="18288000" h="10287149">
                <a:moveTo>
                  <a:pt x="18288000" y="0"/>
                </a:moveTo>
                <a:lnTo>
                  <a:pt x="0" y="0"/>
                </a:lnTo>
                <a:lnTo>
                  <a:pt x="0" y="10287149"/>
                </a:lnTo>
                <a:lnTo>
                  <a:pt x="18288000" y="10287149"/>
                </a:lnTo>
                <a:lnTo>
                  <a:pt x="18288000" y="0"/>
                </a:lnTo>
                <a:close/>
              </a:path>
            </a:pathLst>
          </a:custGeom>
          <a:blipFill>
            <a:blip r:embed="rId3"/>
            <a:stretch>
              <a:fillRect l="-5769" t="-23003" r="-9983" b="-14096"/>
            </a:stretch>
          </a:blipFill>
          <a:ln cap="sq">
            <a:noFill/>
            <a:prstDash val="solid"/>
            <a:miter/>
          </a:ln>
        </p:spPr>
        <p:txBody>
          <a:bodyPr/>
          <a:lstStyle/>
          <a:p>
            <a:endParaRPr lang="pt-BR"/>
          </a:p>
        </p:txBody>
      </p:sp>
      <p:sp>
        <p:nvSpPr>
          <p:cNvPr id="3" name="Freeform 3"/>
          <p:cNvSpPr/>
          <p:nvPr/>
        </p:nvSpPr>
        <p:spPr>
          <a:xfrm>
            <a:off x="5241434" y="-1389317"/>
            <a:ext cx="16230600" cy="6532816"/>
          </a:xfrm>
          <a:custGeom>
            <a:avLst/>
            <a:gdLst/>
            <a:ahLst/>
            <a:cxnLst/>
            <a:rect l="l" t="t" r="r" b="b"/>
            <a:pathLst>
              <a:path w="16230600" h="6532816">
                <a:moveTo>
                  <a:pt x="0" y="0"/>
                </a:moveTo>
                <a:lnTo>
                  <a:pt x="16230600" y="0"/>
                </a:lnTo>
                <a:lnTo>
                  <a:pt x="16230600" y="6532817"/>
                </a:lnTo>
                <a:lnTo>
                  <a:pt x="0" y="6532817"/>
                </a:lnTo>
                <a:lnTo>
                  <a:pt x="0" y="0"/>
                </a:lnTo>
                <a:close/>
              </a:path>
            </a:pathLst>
          </a:custGeom>
          <a:blipFill>
            <a:blip r:embed="rId4"/>
            <a:stretch>
              <a:fillRect/>
            </a:stretch>
          </a:blipFill>
          <a:ln cap="sq">
            <a:noFill/>
            <a:prstDash val="solid"/>
            <a:miter/>
          </a:ln>
        </p:spPr>
        <p:txBody>
          <a:bodyPr/>
          <a:lstStyle/>
          <a:p>
            <a:endParaRPr lang="pt-BR"/>
          </a:p>
        </p:txBody>
      </p:sp>
      <p:sp>
        <p:nvSpPr>
          <p:cNvPr id="4" name="Freeform 4"/>
          <p:cNvSpPr/>
          <p:nvPr/>
        </p:nvSpPr>
        <p:spPr>
          <a:xfrm rot="-908734">
            <a:off x="-5294738" y="-2616008"/>
            <a:ext cx="15313618" cy="9609296"/>
          </a:xfrm>
          <a:custGeom>
            <a:avLst/>
            <a:gdLst/>
            <a:ahLst/>
            <a:cxnLst/>
            <a:rect l="l" t="t" r="r" b="b"/>
            <a:pathLst>
              <a:path w="15313618" h="9609296">
                <a:moveTo>
                  <a:pt x="0" y="0"/>
                </a:moveTo>
                <a:lnTo>
                  <a:pt x="15313618" y="0"/>
                </a:lnTo>
                <a:lnTo>
                  <a:pt x="15313618" y="9609295"/>
                </a:lnTo>
                <a:lnTo>
                  <a:pt x="0" y="9609295"/>
                </a:lnTo>
                <a:lnTo>
                  <a:pt x="0" y="0"/>
                </a:lnTo>
                <a:close/>
              </a:path>
            </a:pathLst>
          </a:custGeom>
          <a:blipFill>
            <a:blip r:embed="rId5">
              <a:alphaModFix amt="43000"/>
            </a:blip>
            <a:stretch>
              <a:fillRect/>
            </a:stretch>
          </a:blipFill>
        </p:spPr>
        <p:txBody>
          <a:bodyPr/>
          <a:lstStyle/>
          <a:p>
            <a:endParaRPr lang="pt-BR"/>
          </a:p>
        </p:txBody>
      </p:sp>
      <p:grpSp>
        <p:nvGrpSpPr>
          <p:cNvPr id="5" name="Group 5"/>
          <p:cNvGrpSpPr/>
          <p:nvPr/>
        </p:nvGrpSpPr>
        <p:grpSpPr>
          <a:xfrm>
            <a:off x="7796123" y="2420642"/>
            <a:ext cx="11121223" cy="9115607"/>
            <a:chOff x="0" y="0"/>
            <a:chExt cx="2929046" cy="2400818"/>
          </a:xfrm>
        </p:grpSpPr>
        <p:sp>
          <p:nvSpPr>
            <p:cNvPr id="6" name="Freeform 6"/>
            <p:cNvSpPr/>
            <p:nvPr/>
          </p:nvSpPr>
          <p:spPr>
            <a:xfrm>
              <a:off x="0" y="0"/>
              <a:ext cx="2929046" cy="2400818"/>
            </a:xfrm>
            <a:custGeom>
              <a:avLst/>
              <a:gdLst/>
              <a:ahLst/>
              <a:cxnLst/>
              <a:rect l="l" t="t" r="r" b="b"/>
              <a:pathLst>
                <a:path w="2929046" h="2400818">
                  <a:moveTo>
                    <a:pt x="20884" y="0"/>
                  </a:moveTo>
                  <a:lnTo>
                    <a:pt x="2908162" y="0"/>
                  </a:lnTo>
                  <a:cubicBezTo>
                    <a:pt x="2919696" y="0"/>
                    <a:pt x="2929046" y="9350"/>
                    <a:pt x="2929046" y="20884"/>
                  </a:cubicBezTo>
                  <a:lnTo>
                    <a:pt x="2929046" y="2379934"/>
                  </a:lnTo>
                  <a:cubicBezTo>
                    <a:pt x="2929046" y="2391468"/>
                    <a:pt x="2919696" y="2400818"/>
                    <a:pt x="2908162" y="2400818"/>
                  </a:cubicBezTo>
                  <a:lnTo>
                    <a:pt x="20884" y="2400818"/>
                  </a:lnTo>
                  <a:cubicBezTo>
                    <a:pt x="9350" y="2400818"/>
                    <a:pt x="0" y="2391468"/>
                    <a:pt x="0" y="2379934"/>
                  </a:cubicBezTo>
                  <a:lnTo>
                    <a:pt x="0" y="20884"/>
                  </a:lnTo>
                  <a:cubicBezTo>
                    <a:pt x="0" y="9350"/>
                    <a:pt x="9350" y="0"/>
                    <a:pt x="20884" y="0"/>
                  </a:cubicBezTo>
                  <a:close/>
                </a:path>
              </a:pathLst>
            </a:custGeom>
            <a:solidFill>
              <a:srgbClr val="FFFFFF"/>
            </a:solidFill>
          </p:spPr>
          <p:txBody>
            <a:bodyPr/>
            <a:lstStyle/>
            <a:p>
              <a:endParaRPr lang="pt-BR"/>
            </a:p>
          </p:txBody>
        </p:sp>
        <p:sp>
          <p:nvSpPr>
            <p:cNvPr id="7" name="TextBox 7"/>
            <p:cNvSpPr txBox="1"/>
            <p:nvPr/>
          </p:nvSpPr>
          <p:spPr>
            <a:xfrm>
              <a:off x="0" y="-47625"/>
              <a:ext cx="2929046" cy="2448443"/>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12258718" y="2924208"/>
            <a:ext cx="1680441" cy="930741"/>
            <a:chOff x="0" y="0"/>
            <a:chExt cx="442585" cy="245133"/>
          </a:xfrm>
        </p:grpSpPr>
        <p:sp>
          <p:nvSpPr>
            <p:cNvPr id="9" name="Freeform 9"/>
            <p:cNvSpPr/>
            <p:nvPr/>
          </p:nvSpPr>
          <p:spPr>
            <a:xfrm>
              <a:off x="0" y="0"/>
              <a:ext cx="442585" cy="245133"/>
            </a:xfrm>
            <a:custGeom>
              <a:avLst/>
              <a:gdLst/>
              <a:ahLst/>
              <a:cxnLst/>
              <a:rect l="l" t="t" r="r" b="b"/>
              <a:pathLst>
                <a:path w="442585" h="245133">
                  <a:moveTo>
                    <a:pt x="0" y="0"/>
                  </a:moveTo>
                  <a:lnTo>
                    <a:pt x="442585" y="0"/>
                  </a:lnTo>
                  <a:lnTo>
                    <a:pt x="442585" y="245133"/>
                  </a:lnTo>
                  <a:lnTo>
                    <a:pt x="0" y="245133"/>
                  </a:lnTo>
                  <a:close/>
                </a:path>
              </a:pathLst>
            </a:custGeom>
            <a:solidFill>
              <a:srgbClr val="FFFFFF"/>
            </a:solidFill>
          </p:spPr>
          <p:txBody>
            <a:bodyPr/>
            <a:lstStyle/>
            <a:p>
              <a:endParaRPr lang="pt-BR"/>
            </a:p>
          </p:txBody>
        </p:sp>
        <p:sp>
          <p:nvSpPr>
            <p:cNvPr id="10" name="TextBox 10"/>
            <p:cNvSpPr txBox="1"/>
            <p:nvPr/>
          </p:nvSpPr>
          <p:spPr>
            <a:xfrm>
              <a:off x="0" y="-47625"/>
              <a:ext cx="442585" cy="292758"/>
            </a:xfrm>
            <a:prstGeom prst="rect">
              <a:avLst/>
            </a:prstGeom>
          </p:spPr>
          <p:txBody>
            <a:bodyPr lIns="50800" tIns="50800" rIns="50800" bIns="50800" rtlCol="0" anchor="ctr"/>
            <a:lstStyle/>
            <a:p>
              <a:pPr algn="ctr">
                <a:lnSpc>
                  <a:spcPts val="1960"/>
                </a:lnSpc>
              </a:pPr>
              <a:endParaRPr/>
            </a:p>
          </p:txBody>
        </p:sp>
      </p:grpSp>
      <p:sp>
        <p:nvSpPr>
          <p:cNvPr id="11" name="AutoShape 11"/>
          <p:cNvSpPr/>
          <p:nvPr/>
        </p:nvSpPr>
        <p:spPr>
          <a:xfrm flipV="1">
            <a:off x="-10800722" y="9448800"/>
            <a:ext cx="18160539" cy="0"/>
          </a:xfrm>
          <a:prstGeom prst="line">
            <a:avLst/>
          </a:prstGeom>
          <a:ln w="381000" cap="rnd">
            <a:solidFill>
              <a:srgbClr val="303F9F"/>
            </a:solidFill>
            <a:prstDash val="solid"/>
            <a:headEnd type="none" w="sm" len="sm"/>
            <a:tailEnd type="none" w="sm" len="sm"/>
          </a:ln>
        </p:spPr>
        <p:txBody>
          <a:bodyPr/>
          <a:lstStyle/>
          <a:p>
            <a:endParaRPr lang="pt-BR"/>
          </a:p>
        </p:txBody>
      </p:sp>
      <p:sp>
        <p:nvSpPr>
          <p:cNvPr id="12" name="AutoShape 12"/>
          <p:cNvSpPr/>
          <p:nvPr/>
        </p:nvSpPr>
        <p:spPr>
          <a:xfrm flipV="1">
            <a:off x="7796123" y="2044864"/>
            <a:ext cx="18160539" cy="0"/>
          </a:xfrm>
          <a:prstGeom prst="line">
            <a:avLst/>
          </a:prstGeom>
          <a:ln w="381000" cap="rnd">
            <a:solidFill>
              <a:srgbClr val="303F9F"/>
            </a:solidFill>
            <a:prstDash val="solid"/>
            <a:headEnd type="none" w="sm" len="sm"/>
            <a:tailEnd type="none" w="sm" len="sm"/>
          </a:ln>
        </p:spPr>
        <p:txBody>
          <a:bodyPr/>
          <a:lstStyle/>
          <a:p>
            <a:endParaRPr lang="pt-BR"/>
          </a:p>
        </p:txBody>
      </p:sp>
      <p:sp>
        <p:nvSpPr>
          <p:cNvPr id="13" name="Freeform 13"/>
          <p:cNvSpPr/>
          <p:nvPr/>
        </p:nvSpPr>
        <p:spPr>
          <a:xfrm>
            <a:off x="1028700" y="577068"/>
            <a:ext cx="5792700" cy="1776428"/>
          </a:xfrm>
          <a:custGeom>
            <a:avLst/>
            <a:gdLst/>
            <a:ahLst/>
            <a:cxnLst/>
            <a:rect l="l" t="t" r="r" b="b"/>
            <a:pathLst>
              <a:path w="5792700" h="1776428">
                <a:moveTo>
                  <a:pt x="0" y="0"/>
                </a:moveTo>
                <a:lnTo>
                  <a:pt x="5792700" y="0"/>
                </a:lnTo>
                <a:lnTo>
                  <a:pt x="5792700" y="1776428"/>
                </a:lnTo>
                <a:lnTo>
                  <a:pt x="0" y="1776428"/>
                </a:lnTo>
                <a:lnTo>
                  <a:pt x="0" y="0"/>
                </a:lnTo>
                <a:close/>
              </a:path>
            </a:pathLst>
          </a:custGeom>
          <a:blipFill>
            <a:blip r:embed="rId6"/>
            <a:stretch>
              <a:fillRect/>
            </a:stretch>
          </a:blipFill>
        </p:spPr>
        <p:txBody>
          <a:bodyPr/>
          <a:lstStyle/>
          <a:p>
            <a:endParaRPr lang="pt-BR"/>
          </a:p>
        </p:txBody>
      </p:sp>
      <p:sp>
        <p:nvSpPr>
          <p:cNvPr id="14" name="TextBox 14"/>
          <p:cNvSpPr txBox="1"/>
          <p:nvPr/>
        </p:nvSpPr>
        <p:spPr>
          <a:xfrm>
            <a:off x="7796123" y="1023530"/>
            <a:ext cx="4926806"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FFFFFF"/>
                </a:solidFill>
                <a:latin typeface="Poppins"/>
                <a:ea typeface="Poppins"/>
                <a:cs typeface="Poppins"/>
                <a:sym typeface="Poppins"/>
              </a:rPr>
              <a:t>TITLE </a:t>
            </a:r>
            <a:r>
              <a:rPr lang="en-US" sz="4961" b="1">
                <a:solidFill>
                  <a:srgbClr val="FFFFFF"/>
                </a:solidFill>
                <a:latin typeface="Poppins Semi-Bold"/>
                <a:ea typeface="Poppins Semi-Bold"/>
                <a:cs typeface="Poppins Semi-Bold"/>
                <a:sym typeface="Poppins Semi-Bold"/>
              </a:rPr>
              <a:t>HIGHLIGHT</a:t>
            </a:r>
          </a:p>
        </p:txBody>
      </p:sp>
      <p:grpSp>
        <p:nvGrpSpPr>
          <p:cNvPr id="15" name="Group 15"/>
          <p:cNvGrpSpPr/>
          <p:nvPr/>
        </p:nvGrpSpPr>
        <p:grpSpPr>
          <a:xfrm>
            <a:off x="7796123" y="9072757"/>
            <a:ext cx="20186980" cy="1538844"/>
            <a:chOff x="0" y="0"/>
            <a:chExt cx="5316735" cy="405292"/>
          </a:xfrm>
        </p:grpSpPr>
        <p:sp>
          <p:nvSpPr>
            <p:cNvPr id="16" name="Freeform 16"/>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7" name="TextBox 17"/>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8" name="Freeform 18"/>
          <p:cNvSpPr/>
          <p:nvPr/>
        </p:nvSpPr>
        <p:spPr>
          <a:xfrm>
            <a:off x="8094473" y="9177271"/>
            <a:ext cx="2872062" cy="759281"/>
          </a:xfrm>
          <a:custGeom>
            <a:avLst/>
            <a:gdLst/>
            <a:ahLst/>
            <a:cxnLst/>
            <a:rect l="l" t="t" r="r" b="b"/>
            <a:pathLst>
              <a:path w="2872062" h="759281">
                <a:moveTo>
                  <a:pt x="0" y="0"/>
                </a:moveTo>
                <a:lnTo>
                  <a:pt x="2872061" y="0"/>
                </a:lnTo>
                <a:lnTo>
                  <a:pt x="2872061" y="759280"/>
                </a:lnTo>
                <a:lnTo>
                  <a:pt x="0" y="759280"/>
                </a:lnTo>
                <a:lnTo>
                  <a:pt x="0" y="0"/>
                </a:lnTo>
                <a:close/>
              </a:path>
            </a:pathLst>
          </a:custGeom>
          <a:blipFill>
            <a:blip r:embed="rId7"/>
            <a:stretch>
              <a:fillRect/>
            </a:stretch>
          </a:blipFill>
        </p:spPr>
        <p:txBody>
          <a:bodyPr/>
          <a:lstStyle/>
          <a:p>
            <a:endParaRPr lang="pt-BR"/>
          </a:p>
        </p:txBody>
      </p:sp>
      <p:sp>
        <p:nvSpPr>
          <p:cNvPr id="19" name="TextBox 19"/>
          <p:cNvSpPr txBox="1"/>
          <p:nvPr/>
        </p:nvSpPr>
        <p:spPr>
          <a:xfrm>
            <a:off x="11837304" y="9424224"/>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149"/>
          </a:xfrm>
          <a:custGeom>
            <a:avLst/>
            <a:gdLst/>
            <a:ahLst/>
            <a:cxnLst/>
            <a:rect l="l" t="t" r="r" b="b"/>
            <a:pathLst>
              <a:path w="18288000" h="10287149">
                <a:moveTo>
                  <a:pt x="0" y="0"/>
                </a:moveTo>
                <a:lnTo>
                  <a:pt x="18288000" y="0"/>
                </a:lnTo>
                <a:lnTo>
                  <a:pt x="18288000" y="10287149"/>
                </a:lnTo>
                <a:lnTo>
                  <a:pt x="0" y="10287149"/>
                </a:lnTo>
                <a:lnTo>
                  <a:pt x="0" y="0"/>
                </a:lnTo>
                <a:close/>
              </a:path>
            </a:pathLst>
          </a:custGeom>
          <a:blipFill>
            <a:blip r:embed="rId3"/>
            <a:stretch>
              <a:fillRect/>
            </a:stretch>
          </a:blipFill>
          <a:ln cap="sq">
            <a:noFill/>
            <a:prstDash val="solid"/>
            <a:miter/>
          </a:ln>
        </p:spPr>
        <p:txBody>
          <a:bodyPr/>
          <a:lstStyle/>
          <a:p>
            <a:endParaRPr lang="pt-BR"/>
          </a:p>
        </p:txBody>
      </p:sp>
      <p:sp>
        <p:nvSpPr>
          <p:cNvPr id="3" name="Freeform 3"/>
          <p:cNvSpPr/>
          <p:nvPr/>
        </p:nvSpPr>
        <p:spPr>
          <a:xfrm>
            <a:off x="5241434" y="-1389317"/>
            <a:ext cx="16230600" cy="6532816"/>
          </a:xfrm>
          <a:custGeom>
            <a:avLst/>
            <a:gdLst/>
            <a:ahLst/>
            <a:cxnLst/>
            <a:rect l="l" t="t" r="r" b="b"/>
            <a:pathLst>
              <a:path w="16230600" h="6532816">
                <a:moveTo>
                  <a:pt x="0" y="0"/>
                </a:moveTo>
                <a:lnTo>
                  <a:pt x="16230600" y="0"/>
                </a:lnTo>
                <a:lnTo>
                  <a:pt x="16230600" y="6532817"/>
                </a:lnTo>
                <a:lnTo>
                  <a:pt x="0" y="6532817"/>
                </a:lnTo>
                <a:lnTo>
                  <a:pt x="0" y="0"/>
                </a:lnTo>
                <a:close/>
              </a:path>
            </a:pathLst>
          </a:custGeom>
          <a:blipFill>
            <a:blip r:embed="rId4"/>
            <a:stretch>
              <a:fillRect/>
            </a:stretch>
          </a:blipFill>
          <a:ln cap="sq">
            <a:noFill/>
            <a:prstDash val="solid"/>
            <a:miter/>
          </a:ln>
        </p:spPr>
        <p:txBody>
          <a:bodyPr/>
          <a:lstStyle/>
          <a:p>
            <a:endParaRPr lang="pt-BR"/>
          </a:p>
        </p:txBody>
      </p:sp>
      <p:sp>
        <p:nvSpPr>
          <p:cNvPr id="4" name="Freeform 4"/>
          <p:cNvSpPr/>
          <p:nvPr/>
        </p:nvSpPr>
        <p:spPr>
          <a:xfrm rot="-908734">
            <a:off x="-5294738" y="-2616008"/>
            <a:ext cx="15313618" cy="9609296"/>
          </a:xfrm>
          <a:custGeom>
            <a:avLst/>
            <a:gdLst/>
            <a:ahLst/>
            <a:cxnLst/>
            <a:rect l="l" t="t" r="r" b="b"/>
            <a:pathLst>
              <a:path w="15313618" h="9609296">
                <a:moveTo>
                  <a:pt x="0" y="0"/>
                </a:moveTo>
                <a:lnTo>
                  <a:pt x="15313618" y="0"/>
                </a:lnTo>
                <a:lnTo>
                  <a:pt x="15313618" y="9609295"/>
                </a:lnTo>
                <a:lnTo>
                  <a:pt x="0" y="9609295"/>
                </a:lnTo>
                <a:lnTo>
                  <a:pt x="0" y="0"/>
                </a:lnTo>
                <a:close/>
              </a:path>
            </a:pathLst>
          </a:custGeom>
          <a:blipFill>
            <a:blip r:embed="rId5">
              <a:alphaModFix amt="43000"/>
            </a:blip>
            <a:stretch>
              <a:fillRect/>
            </a:stretch>
          </a:blipFill>
        </p:spPr>
        <p:txBody>
          <a:bodyPr/>
          <a:lstStyle/>
          <a:p>
            <a:endParaRPr lang="pt-BR"/>
          </a:p>
        </p:txBody>
      </p:sp>
      <p:grpSp>
        <p:nvGrpSpPr>
          <p:cNvPr id="5" name="Group 5"/>
          <p:cNvGrpSpPr/>
          <p:nvPr/>
        </p:nvGrpSpPr>
        <p:grpSpPr>
          <a:xfrm>
            <a:off x="7796123" y="2420642"/>
            <a:ext cx="11121223" cy="9115607"/>
            <a:chOff x="0" y="0"/>
            <a:chExt cx="2929046" cy="2400818"/>
          </a:xfrm>
        </p:grpSpPr>
        <p:sp>
          <p:nvSpPr>
            <p:cNvPr id="6" name="Freeform 6"/>
            <p:cNvSpPr/>
            <p:nvPr/>
          </p:nvSpPr>
          <p:spPr>
            <a:xfrm>
              <a:off x="0" y="0"/>
              <a:ext cx="2929046" cy="2400818"/>
            </a:xfrm>
            <a:custGeom>
              <a:avLst/>
              <a:gdLst/>
              <a:ahLst/>
              <a:cxnLst/>
              <a:rect l="l" t="t" r="r" b="b"/>
              <a:pathLst>
                <a:path w="2929046" h="2400818">
                  <a:moveTo>
                    <a:pt x="20884" y="0"/>
                  </a:moveTo>
                  <a:lnTo>
                    <a:pt x="2908162" y="0"/>
                  </a:lnTo>
                  <a:cubicBezTo>
                    <a:pt x="2919696" y="0"/>
                    <a:pt x="2929046" y="9350"/>
                    <a:pt x="2929046" y="20884"/>
                  </a:cubicBezTo>
                  <a:lnTo>
                    <a:pt x="2929046" y="2379934"/>
                  </a:lnTo>
                  <a:cubicBezTo>
                    <a:pt x="2929046" y="2391468"/>
                    <a:pt x="2919696" y="2400818"/>
                    <a:pt x="2908162" y="2400818"/>
                  </a:cubicBezTo>
                  <a:lnTo>
                    <a:pt x="20884" y="2400818"/>
                  </a:lnTo>
                  <a:cubicBezTo>
                    <a:pt x="9350" y="2400818"/>
                    <a:pt x="0" y="2391468"/>
                    <a:pt x="0" y="2379934"/>
                  </a:cubicBezTo>
                  <a:lnTo>
                    <a:pt x="0" y="20884"/>
                  </a:lnTo>
                  <a:cubicBezTo>
                    <a:pt x="0" y="9350"/>
                    <a:pt x="9350" y="0"/>
                    <a:pt x="20884" y="0"/>
                  </a:cubicBezTo>
                  <a:close/>
                </a:path>
              </a:pathLst>
            </a:custGeom>
            <a:solidFill>
              <a:srgbClr val="FFFFFF"/>
            </a:solidFill>
          </p:spPr>
          <p:txBody>
            <a:bodyPr/>
            <a:lstStyle/>
            <a:p>
              <a:endParaRPr lang="pt-BR"/>
            </a:p>
          </p:txBody>
        </p:sp>
        <p:sp>
          <p:nvSpPr>
            <p:cNvPr id="7" name="TextBox 7"/>
            <p:cNvSpPr txBox="1"/>
            <p:nvPr/>
          </p:nvSpPr>
          <p:spPr>
            <a:xfrm>
              <a:off x="0" y="-47625"/>
              <a:ext cx="2929046" cy="2448443"/>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12258718" y="2924208"/>
            <a:ext cx="1680441" cy="930741"/>
            <a:chOff x="0" y="0"/>
            <a:chExt cx="442585" cy="245133"/>
          </a:xfrm>
        </p:grpSpPr>
        <p:sp>
          <p:nvSpPr>
            <p:cNvPr id="9" name="Freeform 9"/>
            <p:cNvSpPr/>
            <p:nvPr/>
          </p:nvSpPr>
          <p:spPr>
            <a:xfrm>
              <a:off x="0" y="0"/>
              <a:ext cx="442585" cy="245133"/>
            </a:xfrm>
            <a:custGeom>
              <a:avLst/>
              <a:gdLst/>
              <a:ahLst/>
              <a:cxnLst/>
              <a:rect l="l" t="t" r="r" b="b"/>
              <a:pathLst>
                <a:path w="442585" h="245133">
                  <a:moveTo>
                    <a:pt x="0" y="0"/>
                  </a:moveTo>
                  <a:lnTo>
                    <a:pt x="442585" y="0"/>
                  </a:lnTo>
                  <a:lnTo>
                    <a:pt x="442585" y="245133"/>
                  </a:lnTo>
                  <a:lnTo>
                    <a:pt x="0" y="245133"/>
                  </a:lnTo>
                  <a:close/>
                </a:path>
              </a:pathLst>
            </a:custGeom>
            <a:solidFill>
              <a:srgbClr val="FFFFFF"/>
            </a:solidFill>
          </p:spPr>
          <p:txBody>
            <a:bodyPr/>
            <a:lstStyle/>
            <a:p>
              <a:endParaRPr lang="pt-BR"/>
            </a:p>
          </p:txBody>
        </p:sp>
        <p:sp>
          <p:nvSpPr>
            <p:cNvPr id="10" name="TextBox 10"/>
            <p:cNvSpPr txBox="1"/>
            <p:nvPr/>
          </p:nvSpPr>
          <p:spPr>
            <a:xfrm>
              <a:off x="0" y="-47625"/>
              <a:ext cx="442585" cy="292758"/>
            </a:xfrm>
            <a:prstGeom prst="rect">
              <a:avLst/>
            </a:prstGeom>
          </p:spPr>
          <p:txBody>
            <a:bodyPr lIns="50800" tIns="50800" rIns="50800" bIns="50800" rtlCol="0" anchor="ctr"/>
            <a:lstStyle/>
            <a:p>
              <a:pPr algn="ctr">
                <a:lnSpc>
                  <a:spcPts val="1960"/>
                </a:lnSpc>
              </a:pPr>
              <a:endParaRPr/>
            </a:p>
          </p:txBody>
        </p:sp>
      </p:grpSp>
      <p:sp>
        <p:nvSpPr>
          <p:cNvPr id="11" name="AutoShape 11"/>
          <p:cNvSpPr/>
          <p:nvPr/>
        </p:nvSpPr>
        <p:spPr>
          <a:xfrm flipV="1">
            <a:off x="-10800722" y="9448800"/>
            <a:ext cx="18160539" cy="0"/>
          </a:xfrm>
          <a:prstGeom prst="line">
            <a:avLst/>
          </a:prstGeom>
          <a:ln w="381000" cap="rnd">
            <a:solidFill>
              <a:srgbClr val="00796B"/>
            </a:solidFill>
            <a:prstDash val="solid"/>
            <a:headEnd type="none" w="sm" len="sm"/>
            <a:tailEnd type="none" w="sm" len="sm"/>
          </a:ln>
        </p:spPr>
        <p:txBody>
          <a:bodyPr/>
          <a:lstStyle/>
          <a:p>
            <a:endParaRPr lang="pt-BR"/>
          </a:p>
        </p:txBody>
      </p:sp>
      <p:sp>
        <p:nvSpPr>
          <p:cNvPr id="12" name="AutoShape 12"/>
          <p:cNvSpPr/>
          <p:nvPr/>
        </p:nvSpPr>
        <p:spPr>
          <a:xfrm flipV="1">
            <a:off x="7796123" y="2044864"/>
            <a:ext cx="18160539" cy="0"/>
          </a:xfrm>
          <a:prstGeom prst="line">
            <a:avLst/>
          </a:prstGeom>
          <a:ln w="381000" cap="rnd">
            <a:solidFill>
              <a:srgbClr val="00796B"/>
            </a:solidFill>
            <a:prstDash val="solid"/>
            <a:headEnd type="none" w="sm" len="sm"/>
            <a:tailEnd type="none" w="sm" len="sm"/>
          </a:ln>
        </p:spPr>
        <p:txBody>
          <a:bodyPr/>
          <a:lstStyle/>
          <a:p>
            <a:endParaRPr lang="pt-BR"/>
          </a:p>
        </p:txBody>
      </p:sp>
      <p:sp>
        <p:nvSpPr>
          <p:cNvPr id="13" name="Freeform 13"/>
          <p:cNvSpPr/>
          <p:nvPr/>
        </p:nvSpPr>
        <p:spPr>
          <a:xfrm>
            <a:off x="1028700" y="577068"/>
            <a:ext cx="5792700" cy="1776428"/>
          </a:xfrm>
          <a:custGeom>
            <a:avLst/>
            <a:gdLst/>
            <a:ahLst/>
            <a:cxnLst/>
            <a:rect l="l" t="t" r="r" b="b"/>
            <a:pathLst>
              <a:path w="5792700" h="1776428">
                <a:moveTo>
                  <a:pt x="0" y="0"/>
                </a:moveTo>
                <a:lnTo>
                  <a:pt x="5792700" y="0"/>
                </a:lnTo>
                <a:lnTo>
                  <a:pt x="5792700" y="1776428"/>
                </a:lnTo>
                <a:lnTo>
                  <a:pt x="0" y="1776428"/>
                </a:lnTo>
                <a:lnTo>
                  <a:pt x="0" y="0"/>
                </a:lnTo>
                <a:close/>
              </a:path>
            </a:pathLst>
          </a:custGeom>
          <a:blipFill>
            <a:blip r:embed="rId6"/>
            <a:stretch>
              <a:fillRect/>
            </a:stretch>
          </a:blipFill>
        </p:spPr>
        <p:txBody>
          <a:bodyPr/>
          <a:lstStyle/>
          <a:p>
            <a:endParaRPr lang="pt-BR"/>
          </a:p>
        </p:txBody>
      </p:sp>
      <p:sp>
        <p:nvSpPr>
          <p:cNvPr id="14" name="TextBox 14"/>
          <p:cNvSpPr txBox="1"/>
          <p:nvPr/>
        </p:nvSpPr>
        <p:spPr>
          <a:xfrm>
            <a:off x="7796123" y="1023530"/>
            <a:ext cx="4926806"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FFFFFF"/>
                </a:solidFill>
                <a:latin typeface="Poppins"/>
                <a:ea typeface="Poppins"/>
                <a:cs typeface="Poppins"/>
                <a:sym typeface="Poppins"/>
              </a:rPr>
              <a:t>TITLE </a:t>
            </a:r>
            <a:r>
              <a:rPr lang="en-US" sz="4961" b="1">
                <a:solidFill>
                  <a:srgbClr val="FFFFFF"/>
                </a:solidFill>
                <a:latin typeface="Poppins Semi-Bold"/>
                <a:ea typeface="Poppins Semi-Bold"/>
                <a:cs typeface="Poppins Semi-Bold"/>
                <a:sym typeface="Poppins Semi-Bold"/>
              </a:rPr>
              <a:t>HIGHLIGHT</a:t>
            </a:r>
          </a:p>
        </p:txBody>
      </p:sp>
      <p:grpSp>
        <p:nvGrpSpPr>
          <p:cNvPr id="15" name="Group 15"/>
          <p:cNvGrpSpPr/>
          <p:nvPr/>
        </p:nvGrpSpPr>
        <p:grpSpPr>
          <a:xfrm>
            <a:off x="7796123" y="9072757"/>
            <a:ext cx="20186980" cy="1538844"/>
            <a:chOff x="0" y="0"/>
            <a:chExt cx="5316735" cy="405292"/>
          </a:xfrm>
        </p:grpSpPr>
        <p:sp>
          <p:nvSpPr>
            <p:cNvPr id="16" name="Freeform 16"/>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7" name="TextBox 17"/>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8" name="Freeform 18"/>
          <p:cNvSpPr/>
          <p:nvPr/>
        </p:nvSpPr>
        <p:spPr>
          <a:xfrm>
            <a:off x="8094473" y="9177271"/>
            <a:ext cx="2872062" cy="759281"/>
          </a:xfrm>
          <a:custGeom>
            <a:avLst/>
            <a:gdLst/>
            <a:ahLst/>
            <a:cxnLst/>
            <a:rect l="l" t="t" r="r" b="b"/>
            <a:pathLst>
              <a:path w="2872062" h="759281">
                <a:moveTo>
                  <a:pt x="0" y="0"/>
                </a:moveTo>
                <a:lnTo>
                  <a:pt x="2872061" y="0"/>
                </a:lnTo>
                <a:lnTo>
                  <a:pt x="2872061" y="759280"/>
                </a:lnTo>
                <a:lnTo>
                  <a:pt x="0" y="759280"/>
                </a:lnTo>
                <a:lnTo>
                  <a:pt x="0" y="0"/>
                </a:lnTo>
                <a:close/>
              </a:path>
            </a:pathLst>
          </a:custGeom>
          <a:blipFill>
            <a:blip r:embed="rId7"/>
            <a:stretch>
              <a:fillRect/>
            </a:stretch>
          </a:blipFill>
        </p:spPr>
        <p:txBody>
          <a:bodyPr/>
          <a:lstStyle/>
          <a:p>
            <a:endParaRPr lang="pt-BR"/>
          </a:p>
        </p:txBody>
      </p:sp>
      <p:sp>
        <p:nvSpPr>
          <p:cNvPr id="19" name="TextBox 19"/>
          <p:cNvSpPr txBox="1"/>
          <p:nvPr/>
        </p:nvSpPr>
        <p:spPr>
          <a:xfrm>
            <a:off x="11837304" y="9424224"/>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0961" b="-115705"/>
            </a:stretch>
          </a:blipFill>
          <a:ln cap="sq">
            <a:noFill/>
            <a:prstDash val="solid"/>
            <a:miter/>
          </a:ln>
        </p:spPr>
        <p:txBody>
          <a:bodyPr/>
          <a:lstStyle/>
          <a:p>
            <a:endParaRPr lang="pt-BR"/>
          </a:p>
        </p:txBody>
      </p:sp>
      <p:sp>
        <p:nvSpPr>
          <p:cNvPr id="3" name="Freeform 3"/>
          <p:cNvSpPr/>
          <p:nvPr/>
        </p:nvSpPr>
        <p:spPr>
          <a:xfrm rot="-5400000">
            <a:off x="-1875349" y="1839897"/>
            <a:ext cx="10287000" cy="6607207"/>
          </a:xfrm>
          <a:custGeom>
            <a:avLst/>
            <a:gdLst/>
            <a:ahLst/>
            <a:cxnLst/>
            <a:rect l="l" t="t" r="r" b="b"/>
            <a:pathLst>
              <a:path w="10287000" h="6607207">
                <a:moveTo>
                  <a:pt x="0" y="0"/>
                </a:moveTo>
                <a:lnTo>
                  <a:pt x="10287000" y="0"/>
                </a:lnTo>
                <a:lnTo>
                  <a:pt x="10287000" y="6607206"/>
                </a:lnTo>
                <a:lnTo>
                  <a:pt x="0" y="6607206"/>
                </a:lnTo>
                <a:lnTo>
                  <a:pt x="0" y="0"/>
                </a:lnTo>
                <a:close/>
              </a:path>
            </a:pathLst>
          </a:custGeom>
          <a:blipFill>
            <a:blip r:embed="rId4">
              <a:alphaModFix amt="50000"/>
            </a:blip>
            <a:stretch>
              <a:fillRect l="-20520" r="-37257"/>
            </a:stretch>
          </a:blipFill>
        </p:spPr>
        <p:txBody>
          <a:bodyPr/>
          <a:lstStyle/>
          <a:p>
            <a:endParaRPr lang="pt-BR"/>
          </a:p>
        </p:txBody>
      </p:sp>
      <p:sp>
        <p:nvSpPr>
          <p:cNvPr id="4" name="Freeform 4"/>
          <p:cNvSpPr/>
          <p:nvPr/>
        </p:nvSpPr>
        <p:spPr>
          <a:xfrm>
            <a:off x="-3292358" y="-15399529"/>
            <a:ext cx="20838425" cy="20838425"/>
          </a:xfrm>
          <a:custGeom>
            <a:avLst/>
            <a:gdLst/>
            <a:ahLst/>
            <a:cxnLst/>
            <a:rect l="l" t="t" r="r" b="b"/>
            <a:pathLst>
              <a:path w="20838425" h="20838425">
                <a:moveTo>
                  <a:pt x="0" y="0"/>
                </a:moveTo>
                <a:lnTo>
                  <a:pt x="20838426" y="0"/>
                </a:lnTo>
                <a:lnTo>
                  <a:pt x="20838426" y="20838425"/>
                </a:lnTo>
                <a:lnTo>
                  <a:pt x="0" y="20838425"/>
                </a:lnTo>
                <a:lnTo>
                  <a:pt x="0" y="0"/>
                </a:lnTo>
                <a:close/>
              </a:path>
            </a:pathLst>
          </a:custGeom>
          <a:blipFill>
            <a:blip r:embed="rId5">
              <a:alphaModFix amt="75000"/>
            </a:blip>
            <a:stretch>
              <a:fillRect/>
            </a:stretch>
          </a:blipFill>
        </p:spPr>
        <p:txBody>
          <a:bodyPr/>
          <a:lstStyle/>
          <a:p>
            <a:endParaRPr lang="pt-BR"/>
          </a:p>
        </p:txBody>
      </p:sp>
      <p:sp>
        <p:nvSpPr>
          <p:cNvPr id="5" name="Freeform 5"/>
          <p:cNvSpPr/>
          <p:nvPr/>
        </p:nvSpPr>
        <p:spPr>
          <a:xfrm>
            <a:off x="882750" y="6469891"/>
            <a:ext cx="4390463" cy="3094916"/>
          </a:xfrm>
          <a:custGeom>
            <a:avLst/>
            <a:gdLst/>
            <a:ahLst/>
            <a:cxnLst/>
            <a:rect l="l" t="t" r="r" b="b"/>
            <a:pathLst>
              <a:path w="4390463" h="3094916">
                <a:moveTo>
                  <a:pt x="0" y="0"/>
                </a:moveTo>
                <a:lnTo>
                  <a:pt x="4390462" y="0"/>
                </a:lnTo>
                <a:lnTo>
                  <a:pt x="4390462" y="3094916"/>
                </a:lnTo>
                <a:lnTo>
                  <a:pt x="0" y="3094916"/>
                </a:lnTo>
                <a:lnTo>
                  <a:pt x="0" y="0"/>
                </a:lnTo>
                <a:close/>
              </a:path>
            </a:pathLst>
          </a:custGeom>
          <a:blipFill>
            <a:blip r:embed="rId6">
              <a:alphaModFix amt="90000"/>
            </a:blip>
            <a:stretch>
              <a:fillRect l="-2868" r="-2868"/>
            </a:stretch>
          </a:blipFill>
          <a:ln w="161925" cap="rnd">
            <a:solidFill>
              <a:srgbClr val="FFFFFF">
                <a:alpha val="89804"/>
              </a:srgbClr>
            </a:solidFill>
            <a:prstDash val="solid"/>
            <a:round/>
          </a:ln>
        </p:spPr>
        <p:txBody>
          <a:bodyPr/>
          <a:lstStyle/>
          <a:p>
            <a:endParaRPr lang="pt-BR"/>
          </a:p>
        </p:txBody>
      </p:sp>
      <p:sp>
        <p:nvSpPr>
          <p:cNvPr id="6" name="Freeform 6"/>
          <p:cNvSpPr/>
          <p:nvPr/>
        </p:nvSpPr>
        <p:spPr>
          <a:xfrm>
            <a:off x="882750" y="3192869"/>
            <a:ext cx="4390463" cy="3087221"/>
          </a:xfrm>
          <a:custGeom>
            <a:avLst/>
            <a:gdLst/>
            <a:ahLst/>
            <a:cxnLst/>
            <a:rect l="l" t="t" r="r" b="b"/>
            <a:pathLst>
              <a:path w="4390463" h="3087221">
                <a:moveTo>
                  <a:pt x="0" y="0"/>
                </a:moveTo>
                <a:lnTo>
                  <a:pt x="4390462" y="0"/>
                </a:lnTo>
                <a:lnTo>
                  <a:pt x="4390462" y="3087221"/>
                </a:lnTo>
                <a:lnTo>
                  <a:pt x="0" y="3087221"/>
                </a:lnTo>
                <a:lnTo>
                  <a:pt x="0" y="0"/>
                </a:lnTo>
                <a:close/>
              </a:path>
            </a:pathLst>
          </a:custGeom>
          <a:blipFill>
            <a:blip r:embed="rId7">
              <a:alphaModFix amt="90000"/>
            </a:blip>
            <a:stretch>
              <a:fillRect l="-2720" r="-2720"/>
            </a:stretch>
          </a:blipFill>
          <a:ln w="161925" cap="rnd">
            <a:solidFill>
              <a:srgbClr val="FFFFFF">
                <a:alpha val="89804"/>
              </a:srgbClr>
            </a:solidFill>
            <a:prstDash val="solid"/>
            <a:round/>
          </a:ln>
        </p:spPr>
        <p:txBody>
          <a:bodyPr/>
          <a:lstStyle/>
          <a:p>
            <a:endParaRPr lang="pt-BR"/>
          </a:p>
        </p:txBody>
      </p:sp>
      <p:sp>
        <p:nvSpPr>
          <p:cNvPr id="7" name="AutoShape 7"/>
          <p:cNvSpPr/>
          <p:nvPr/>
        </p:nvSpPr>
        <p:spPr>
          <a:xfrm>
            <a:off x="-901239" y="2406423"/>
            <a:ext cx="16098962" cy="0"/>
          </a:xfrm>
          <a:prstGeom prst="line">
            <a:avLst/>
          </a:prstGeom>
          <a:ln w="381000" cap="rnd">
            <a:solidFill>
              <a:srgbClr val="26A69A"/>
            </a:solidFill>
            <a:prstDash val="solid"/>
            <a:headEnd type="none" w="sm" len="sm"/>
            <a:tailEnd type="none" w="sm" len="sm"/>
          </a:ln>
        </p:spPr>
        <p:txBody>
          <a:bodyPr/>
          <a:lstStyle/>
          <a:p>
            <a:endParaRPr lang="pt-BR"/>
          </a:p>
        </p:txBody>
      </p:sp>
      <p:sp>
        <p:nvSpPr>
          <p:cNvPr id="8" name="TextBox 8"/>
          <p:cNvSpPr txBox="1"/>
          <p:nvPr/>
        </p:nvSpPr>
        <p:spPr>
          <a:xfrm>
            <a:off x="730350" y="540469"/>
            <a:ext cx="5841405"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26A69A"/>
                </a:solidFill>
                <a:latin typeface="Poppins Light"/>
                <a:ea typeface="Poppins Light"/>
                <a:cs typeface="Poppins Light"/>
                <a:sym typeface="Poppins Light"/>
              </a:rPr>
              <a:t>PREVIOUS </a:t>
            </a:r>
            <a:r>
              <a:rPr lang="en-US" sz="4961" b="1">
                <a:solidFill>
                  <a:srgbClr val="26A69A"/>
                </a:solidFill>
                <a:latin typeface="Poppins Medium"/>
                <a:ea typeface="Poppins Medium"/>
                <a:cs typeface="Poppins Medium"/>
                <a:sym typeface="Poppins Medium"/>
              </a:rPr>
              <a:t>EDITIONS</a:t>
            </a:r>
          </a:p>
        </p:txBody>
      </p:sp>
      <p:grpSp>
        <p:nvGrpSpPr>
          <p:cNvPr id="9" name="Group 9"/>
          <p:cNvGrpSpPr/>
          <p:nvPr/>
        </p:nvGrpSpPr>
        <p:grpSpPr>
          <a:xfrm>
            <a:off x="-591827" y="246224"/>
            <a:ext cx="15789550" cy="1836350"/>
            <a:chOff x="0" y="0"/>
            <a:chExt cx="4158565" cy="483648"/>
          </a:xfrm>
        </p:grpSpPr>
        <p:sp>
          <p:nvSpPr>
            <p:cNvPr id="10" name="Freeform 10"/>
            <p:cNvSpPr/>
            <p:nvPr/>
          </p:nvSpPr>
          <p:spPr>
            <a:xfrm>
              <a:off x="0" y="0"/>
              <a:ext cx="4158565" cy="483648"/>
            </a:xfrm>
            <a:custGeom>
              <a:avLst/>
              <a:gdLst/>
              <a:ahLst/>
              <a:cxnLst/>
              <a:rect l="l" t="t" r="r" b="b"/>
              <a:pathLst>
                <a:path w="4158565" h="483648">
                  <a:moveTo>
                    <a:pt x="14710" y="0"/>
                  </a:moveTo>
                  <a:lnTo>
                    <a:pt x="4143855" y="0"/>
                  </a:lnTo>
                  <a:cubicBezTo>
                    <a:pt x="4147757" y="0"/>
                    <a:pt x="4151498" y="1550"/>
                    <a:pt x="4154257" y="4308"/>
                  </a:cubicBezTo>
                  <a:cubicBezTo>
                    <a:pt x="4157015" y="7067"/>
                    <a:pt x="4158565" y="10808"/>
                    <a:pt x="4158565" y="14710"/>
                  </a:cubicBezTo>
                  <a:lnTo>
                    <a:pt x="4158565" y="468938"/>
                  </a:lnTo>
                  <a:cubicBezTo>
                    <a:pt x="4158565" y="472839"/>
                    <a:pt x="4157015" y="476581"/>
                    <a:pt x="4154257" y="479339"/>
                  </a:cubicBezTo>
                  <a:cubicBezTo>
                    <a:pt x="4151498" y="482098"/>
                    <a:pt x="4147757" y="483648"/>
                    <a:pt x="4143855" y="483648"/>
                  </a:cubicBezTo>
                  <a:lnTo>
                    <a:pt x="14710" y="483648"/>
                  </a:lnTo>
                  <a:cubicBezTo>
                    <a:pt x="10808" y="483648"/>
                    <a:pt x="7067" y="482098"/>
                    <a:pt x="4308" y="479339"/>
                  </a:cubicBezTo>
                  <a:cubicBezTo>
                    <a:pt x="1550" y="476581"/>
                    <a:pt x="0" y="472839"/>
                    <a:pt x="0" y="468938"/>
                  </a:cubicBezTo>
                  <a:lnTo>
                    <a:pt x="0" y="14710"/>
                  </a:lnTo>
                  <a:cubicBezTo>
                    <a:pt x="0" y="10808"/>
                    <a:pt x="1550" y="7067"/>
                    <a:pt x="4308" y="4308"/>
                  </a:cubicBezTo>
                  <a:cubicBezTo>
                    <a:pt x="7067" y="1550"/>
                    <a:pt x="10808" y="0"/>
                    <a:pt x="14710" y="0"/>
                  </a:cubicBezTo>
                  <a:close/>
                </a:path>
              </a:pathLst>
            </a:custGeom>
            <a:solidFill>
              <a:srgbClr val="FFFFFF"/>
            </a:solidFill>
          </p:spPr>
          <p:txBody>
            <a:bodyPr/>
            <a:lstStyle/>
            <a:p>
              <a:endParaRPr lang="pt-BR"/>
            </a:p>
          </p:txBody>
        </p:sp>
        <p:sp>
          <p:nvSpPr>
            <p:cNvPr id="11" name="TextBox 11"/>
            <p:cNvSpPr txBox="1"/>
            <p:nvPr/>
          </p:nvSpPr>
          <p:spPr>
            <a:xfrm>
              <a:off x="0" y="-47625"/>
              <a:ext cx="4158565" cy="531273"/>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882750" y="1358537"/>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13" name="TextBox 13"/>
          <p:cNvSpPr txBox="1"/>
          <p:nvPr/>
        </p:nvSpPr>
        <p:spPr>
          <a:xfrm>
            <a:off x="882750" y="632440"/>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26A69A"/>
                </a:solidFill>
                <a:latin typeface="Poppins"/>
                <a:ea typeface="Poppins"/>
                <a:cs typeface="Poppins"/>
                <a:sym typeface="Poppins"/>
              </a:rPr>
              <a:t>TITLE </a:t>
            </a:r>
            <a:r>
              <a:rPr lang="en-US" sz="4961" b="1">
                <a:solidFill>
                  <a:srgbClr val="26A69A"/>
                </a:solidFill>
                <a:latin typeface="Poppins Semi-Bold"/>
                <a:ea typeface="Poppins Semi-Bold"/>
                <a:cs typeface="Poppins Semi-Bold"/>
                <a:sym typeface="Poppins Semi-Bold"/>
              </a:rPr>
              <a:t>HIGHLIGHT</a:t>
            </a:r>
          </a:p>
        </p:txBody>
      </p:sp>
      <p:grpSp>
        <p:nvGrpSpPr>
          <p:cNvPr id="14" name="Group 14"/>
          <p:cNvGrpSpPr/>
          <p:nvPr/>
        </p:nvGrpSpPr>
        <p:grpSpPr>
          <a:xfrm>
            <a:off x="7796123"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8"/>
            <a:stretch>
              <a:fillRect/>
            </a:stretch>
          </a:blipFill>
        </p:spPr>
        <p:txBody>
          <a:bodyPr/>
          <a:lstStyle/>
          <a:p>
            <a:endParaRPr lang="pt-BR"/>
          </a:p>
        </p:txBody>
      </p:sp>
      <p:sp>
        <p:nvSpPr>
          <p:cNvPr id="18" name="TextBox 18"/>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a:ln cap="sq">
            <a:noFill/>
            <a:prstDash val="solid"/>
            <a:miter/>
          </a:ln>
        </p:spPr>
        <p:txBody>
          <a:bodyPr/>
          <a:lstStyle/>
          <a:p>
            <a:endParaRPr lang="pt-BR"/>
          </a:p>
        </p:txBody>
      </p:sp>
      <p:sp>
        <p:nvSpPr>
          <p:cNvPr id="3" name="Freeform 3"/>
          <p:cNvSpPr/>
          <p:nvPr/>
        </p:nvSpPr>
        <p:spPr>
          <a:xfrm rot="-5400000">
            <a:off x="-1875349" y="1839897"/>
            <a:ext cx="10287000" cy="6607207"/>
          </a:xfrm>
          <a:custGeom>
            <a:avLst/>
            <a:gdLst/>
            <a:ahLst/>
            <a:cxnLst/>
            <a:rect l="l" t="t" r="r" b="b"/>
            <a:pathLst>
              <a:path w="10287000" h="6607207">
                <a:moveTo>
                  <a:pt x="0" y="0"/>
                </a:moveTo>
                <a:lnTo>
                  <a:pt x="10287000" y="0"/>
                </a:lnTo>
                <a:lnTo>
                  <a:pt x="10287000" y="6607206"/>
                </a:lnTo>
                <a:lnTo>
                  <a:pt x="0" y="6607206"/>
                </a:lnTo>
                <a:lnTo>
                  <a:pt x="0" y="0"/>
                </a:lnTo>
                <a:close/>
              </a:path>
            </a:pathLst>
          </a:custGeom>
          <a:blipFill>
            <a:blip r:embed="rId4">
              <a:alphaModFix amt="50000"/>
            </a:blip>
            <a:stretch>
              <a:fillRect l="-20520" r="-37257"/>
            </a:stretch>
          </a:blipFill>
        </p:spPr>
        <p:txBody>
          <a:bodyPr/>
          <a:lstStyle/>
          <a:p>
            <a:endParaRPr lang="pt-BR"/>
          </a:p>
        </p:txBody>
      </p:sp>
      <p:sp>
        <p:nvSpPr>
          <p:cNvPr id="4" name="Freeform 4"/>
          <p:cNvSpPr/>
          <p:nvPr/>
        </p:nvSpPr>
        <p:spPr>
          <a:xfrm>
            <a:off x="-3292358" y="-15399529"/>
            <a:ext cx="20838425" cy="20838425"/>
          </a:xfrm>
          <a:custGeom>
            <a:avLst/>
            <a:gdLst/>
            <a:ahLst/>
            <a:cxnLst/>
            <a:rect l="l" t="t" r="r" b="b"/>
            <a:pathLst>
              <a:path w="20838425" h="20838425">
                <a:moveTo>
                  <a:pt x="0" y="0"/>
                </a:moveTo>
                <a:lnTo>
                  <a:pt x="20838426" y="0"/>
                </a:lnTo>
                <a:lnTo>
                  <a:pt x="20838426" y="20838425"/>
                </a:lnTo>
                <a:lnTo>
                  <a:pt x="0" y="20838425"/>
                </a:lnTo>
                <a:lnTo>
                  <a:pt x="0" y="0"/>
                </a:lnTo>
                <a:close/>
              </a:path>
            </a:pathLst>
          </a:custGeom>
          <a:blipFill>
            <a:blip r:embed="rId5">
              <a:alphaModFix amt="75000"/>
            </a:blip>
            <a:stretch>
              <a:fillRect/>
            </a:stretch>
          </a:blipFill>
        </p:spPr>
        <p:txBody>
          <a:bodyPr/>
          <a:lstStyle/>
          <a:p>
            <a:endParaRPr lang="pt-BR"/>
          </a:p>
        </p:txBody>
      </p:sp>
      <p:sp>
        <p:nvSpPr>
          <p:cNvPr id="5" name="Freeform 5"/>
          <p:cNvSpPr/>
          <p:nvPr/>
        </p:nvSpPr>
        <p:spPr>
          <a:xfrm>
            <a:off x="882750" y="6469891"/>
            <a:ext cx="4390463" cy="3094916"/>
          </a:xfrm>
          <a:custGeom>
            <a:avLst/>
            <a:gdLst/>
            <a:ahLst/>
            <a:cxnLst/>
            <a:rect l="l" t="t" r="r" b="b"/>
            <a:pathLst>
              <a:path w="4390463" h="3094916">
                <a:moveTo>
                  <a:pt x="0" y="0"/>
                </a:moveTo>
                <a:lnTo>
                  <a:pt x="4390462" y="0"/>
                </a:lnTo>
                <a:lnTo>
                  <a:pt x="4390462" y="3094916"/>
                </a:lnTo>
                <a:lnTo>
                  <a:pt x="0" y="3094916"/>
                </a:lnTo>
                <a:lnTo>
                  <a:pt x="0" y="0"/>
                </a:lnTo>
                <a:close/>
              </a:path>
            </a:pathLst>
          </a:custGeom>
          <a:blipFill>
            <a:blip r:embed="rId6">
              <a:alphaModFix amt="90000"/>
            </a:blip>
            <a:stretch>
              <a:fillRect l="-2868" r="-2868"/>
            </a:stretch>
          </a:blipFill>
          <a:ln w="161925" cap="rnd">
            <a:solidFill>
              <a:srgbClr val="FFFFFF">
                <a:alpha val="89804"/>
              </a:srgbClr>
            </a:solidFill>
            <a:prstDash val="solid"/>
            <a:round/>
          </a:ln>
        </p:spPr>
        <p:txBody>
          <a:bodyPr/>
          <a:lstStyle/>
          <a:p>
            <a:endParaRPr lang="pt-BR"/>
          </a:p>
        </p:txBody>
      </p:sp>
      <p:sp>
        <p:nvSpPr>
          <p:cNvPr id="6" name="Freeform 6"/>
          <p:cNvSpPr/>
          <p:nvPr/>
        </p:nvSpPr>
        <p:spPr>
          <a:xfrm>
            <a:off x="882750" y="3192869"/>
            <a:ext cx="4390463" cy="3087221"/>
          </a:xfrm>
          <a:custGeom>
            <a:avLst/>
            <a:gdLst/>
            <a:ahLst/>
            <a:cxnLst/>
            <a:rect l="l" t="t" r="r" b="b"/>
            <a:pathLst>
              <a:path w="4390463" h="3087221">
                <a:moveTo>
                  <a:pt x="0" y="0"/>
                </a:moveTo>
                <a:lnTo>
                  <a:pt x="4390462" y="0"/>
                </a:lnTo>
                <a:lnTo>
                  <a:pt x="4390462" y="3087221"/>
                </a:lnTo>
                <a:lnTo>
                  <a:pt x="0" y="3087221"/>
                </a:lnTo>
                <a:lnTo>
                  <a:pt x="0" y="0"/>
                </a:lnTo>
                <a:close/>
              </a:path>
            </a:pathLst>
          </a:custGeom>
          <a:blipFill>
            <a:blip r:embed="rId7">
              <a:alphaModFix amt="90000"/>
            </a:blip>
            <a:stretch>
              <a:fillRect l="-2671" r="-2671"/>
            </a:stretch>
          </a:blipFill>
          <a:ln w="161925" cap="rnd">
            <a:solidFill>
              <a:srgbClr val="FFFFFF">
                <a:alpha val="89804"/>
              </a:srgbClr>
            </a:solidFill>
            <a:prstDash val="solid"/>
            <a:round/>
          </a:ln>
        </p:spPr>
        <p:txBody>
          <a:bodyPr/>
          <a:lstStyle/>
          <a:p>
            <a:endParaRPr lang="pt-BR"/>
          </a:p>
        </p:txBody>
      </p:sp>
      <p:sp>
        <p:nvSpPr>
          <p:cNvPr id="7" name="AutoShape 7"/>
          <p:cNvSpPr/>
          <p:nvPr/>
        </p:nvSpPr>
        <p:spPr>
          <a:xfrm>
            <a:off x="-901239" y="2406423"/>
            <a:ext cx="16098962" cy="0"/>
          </a:xfrm>
          <a:prstGeom prst="line">
            <a:avLst/>
          </a:prstGeom>
          <a:ln w="381000" cap="rnd">
            <a:solidFill>
              <a:srgbClr val="66BB6A"/>
            </a:solidFill>
            <a:prstDash val="solid"/>
            <a:headEnd type="none" w="sm" len="sm"/>
            <a:tailEnd type="none" w="sm" len="sm"/>
          </a:ln>
        </p:spPr>
        <p:txBody>
          <a:bodyPr/>
          <a:lstStyle/>
          <a:p>
            <a:endParaRPr lang="pt-BR"/>
          </a:p>
        </p:txBody>
      </p:sp>
      <p:sp>
        <p:nvSpPr>
          <p:cNvPr id="8" name="TextBox 8"/>
          <p:cNvSpPr txBox="1"/>
          <p:nvPr/>
        </p:nvSpPr>
        <p:spPr>
          <a:xfrm>
            <a:off x="730350" y="540469"/>
            <a:ext cx="5841405"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26A69A"/>
                </a:solidFill>
                <a:latin typeface="Poppins Light"/>
                <a:ea typeface="Poppins Light"/>
                <a:cs typeface="Poppins Light"/>
                <a:sym typeface="Poppins Light"/>
              </a:rPr>
              <a:t>PREVIOUS </a:t>
            </a:r>
            <a:r>
              <a:rPr lang="en-US" sz="4961" b="1">
                <a:solidFill>
                  <a:srgbClr val="26A69A"/>
                </a:solidFill>
                <a:latin typeface="Poppins Medium"/>
                <a:ea typeface="Poppins Medium"/>
                <a:cs typeface="Poppins Medium"/>
                <a:sym typeface="Poppins Medium"/>
              </a:rPr>
              <a:t>EDITIONS</a:t>
            </a:r>
          </a:p>
        </p:txBody>
      </p:sp>
      <p:grpSp>
        <p:nvGrpSpPr>
          <p:cNvPr id="9" name="Group 9"/>
          <p:cNvGrpSpPr/>
          <p:nvPr/>
        </p:nvGrpSpPr>
        <p:grpSpPr>
          <a:xfrm>
            <a:off x="-591827" y="246224"/>
            <a:ext cx="15789550" cy="1836350"/>
            <a:chOff x="0" y="0"/>
            <a:chExt cx="4158565" cy="483648"/>
          </a:xfrm>
        </p:grpSpPr>
        <p:sp>
          <p:nvSpPr>
            <p:cNvPr id="10" name="Freeform 10"/>
            <p:cNvSpPr/>
            <p:nvPr/>
          </p:nvSpPr>
          <p:spPr>
            <a:xfrm>
              <a:off x="0" y="0"/>
              <a:ext cx="4158565" cy="483648"/>
            </a:xfrm>
            <a:custGeom>
              <a:avLst/>
              <a:gdLst/>
              <a:ahLst/>
              <a:cxnLst/>
              <a:rect l="l" t="t" r="r" b="b"/>
              <a:pathLst>
                <a:path w="4158565" h="483648">
                  <a:moveTo>
                    <a:pt x="14710" y="0"/>
                  </a:moveTo>
                  <a:lnTo>
                    <a:pt x="4143855" y="0"/>
                  </a:lnTo>
                  <a:cubicBezTo>
                    <a:pt x="4147757" y="0"/>
                    <a:pt x="4151498" y="1550"/>
                    <a:pt x="4154257" y="4308"/>
                  </a:cubicBezTo>
                  <a:cubicBezTo>
                    <a:pt x="4157015" y="7067"/>
                    <a:pt x="4158565" y="10808"/>
                    <a:pt x="4158565" y="14710"/>
                  </a:cubicBezTo>
                  <a:lnTo>
                    <a:pt x="4158565" y="468938"/>
                  </a:lnTo>
                  <a:cubicBezTo>
                    <a:pt x="4158565" y="472839"/>
                    <a:pt x="4157015" y="476581"/>
                    <a:pt x="4154257" y="479339"/>
                  </a:cubicBezTo>
                  <a:cubicBezTo>
                    <a:pt x="4151498" y="482098"/>
                    <a:pt x="4147757" y="483648"/>
                    <a:pt x="4143855" y="483648"/>
                  </a:cubicBezTo>
                  <a:lnTo>
                    <a:pt x="14710" y="483648"/>
                  </a:lnTo>
                  <a:cubicBezTo>
                    <a:pt x="10808" y="483648"/>
                    <a:pt x="7067" y="482098"/>
                    <a:pt x="4308" y="479339"/>
                  </a:cubicBezTo>
                  <a:cubicBezTo>
                    <a:pt x="1550" y="476581"/>
                    <a:pt x="0" y="472839"/>
                    <a:pt x="0" y="468938"/>
                  </a:cubicBezTo>
                  <a:lnTo>
                    <a:pt x="0" y="14710"/>
                  </a:lnTo>
                  <a:cubicBezTo>
                    <a:pt x="0" y="10808"/>
                    <a:pt x="1550" y="7067"/>
                    <a:pt x="4308" y="4308"/>
                  </a:cubicBezTo>
                  <a:cubicBezTo>
                    <a:pt x="7067" y="1550"/>
                    <a:pt x="10808" y="0"/>
                    <a:pt x="14710" y="0"/>
                  </a:cubicBezTo>
                  <a:close/>
                </a:path>
              </a:pathLst>
            </a:custGeom>
            <a:solidFill>
              <a:srgbClr val="FFFFFF"/>
            </a:solidFill>
          </p:spPr>
          <p:txBody>
            <a:bodyPr/>
            <a:lstStyle/>
            <a:p>
              <a:endParaRPr lang="pt-BR"/>
            </a:p>
          </p:txBody>
        </p:sp>
        <p:sp>
          <p:nvSpPr>
            <p:cNvPr id="11" name="TextBox 11"/>
            <p:cNvSpPr txBox="1"/>
            <p:nvPr/>
          </p:nvSpPr>
          <p:spPr>
            <a:xfrm>
              <a:off x="0" y="-47625"/>
              <a:ext cx="4158565" cy="531273"/>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882750" y="1358537"/>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13" name="TextBox 13"/>
          <p:cNvSpPr txBox="1"/>
          <p:nvPr/>
        </p:nvSpPr>
        <p:spPr>
          <a:xfrm>
            <a:off x="882750" y="632440"/>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66BB6A"/>
                </a:solidFill>
                <a:latin typeface="Poppins"/>
                <a:ea typeface="Poppins"/>
                <a:cs typeface="Poppins"/>
                <a:sym typeface="Poppins"/>
              </a:rPr>
              <a:t>TITLE </a:t>
            </a:r>
            <a:r>
              <a:rPr lang="en-US" sz="4961" b="1">
                <a:solidFill>
                  <a:srgbClr val="66BB6A"/>
                </a:solidFill>
                <a:latin typeface="Poppins Semi-Bold"/>
                <a:ea typeface="Poppins Semi-Bold"/>
                <a:cs typeface="Poppins Semi-Bold"/>
                <a:sym typeface="Poppins Semi-Bold"/>
              </a:rPr>
              <a:t>HIGHLIGHT</a:t>
            </a:r>
          </a:p>
        </p:txBody>
      </p:sp>
      <p:grpSp>
        <p:nvGrpSpPr>
          <p:cNvPr id="14" name="Group 14"/>
          <p:cNvGrpSpPr/>
          <p:nvPr/>
        </p:nvGrpSpPr>
        <p:grpSpPr>
          <a:xfrm>
            <a:off x="7796123"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8"/>
            <a:stretch>
              <a:fillRect/>
            </a:stretch>
          </a:blipFill>
        </p:spPr>
        <p:txBody>
          <a:bodyPr/>
          <a:lstStyle/>
          <a:p>
            <a:endParaRPr lang="pt-BR"/>
          </a:p>
        </p:txBody>
      </p:sp>
      <p:sp>
        <p:nvSpPr>
          <p:cNvPr id="18" name="TextBox 18"/>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a:ln cap="sq">
            <a:noFill/>
            <a:prstDash val="solid"/>
            <a:miter/>
          </a:ln>
        </p:spPr>
        <p:txBody>
          <a:bodyPr/>
          <a:lstStyle/>
          <a:p>
            <a:endParaRPr lang="pt-BR"/>
          </a:p>
        </p:txBody>
      </p:sp>
      <p:sp>
        <p:nvSpPr>
          <p:cNvPr id="3" name="Freeform 3"/>
          <p:cNvSpPr/>
          <p:nvPr/>
        </p:nvSpPr>
        <p:spPr>
          <a:xfrm rot="-5400000">
            <a:off x="-1875349" y="1839897"/>
            <a:ext cx="10287000" cy="6607207"/>
          </a:xfrm>
          <a:custGeom>
            <a:avLst/>
            <a:gdLst/>
            <a:ahLst/>
            <a:cxnLst/>
            <a:rect l="l" t="t" r="r" b="b"/>
            <a:pathLst>
              <a:path w="10287000" h="6607207">
                <a:moveTo>
                  <a:pt x="0" y="0"/>
                </a:moveTo>
                <a:lnTo>
                  <a:pt x="10287000" y="0"/>
                </a:lnTo>
                <a:lnTo>
                  <a:pt x="10287000" y="6607206"/>
                </a:lnTo>
                <a:lnTo>
                  <a:pt x="0" y="6607206"/>
                </a:lnTo>
                <a:lnTo>
                  <a:pt x="0" y="0"/>
                </a:lnTo>
                <a:close/>
              </a:path>
            </a:pathLst>
          </a:custGeom>
          <a:blipFill>
            <a:blip r:embed="rId4">
              <a:alphaModFix amt="50000"/>
            </a:blip>
            <a:stretch>
              <a:fillRect l="-20520" r="-37257"/>
            </a:stretch>
          </a:blipFill>
        </p:spPr>
        <p:txBody>
          <a:bodyPr/>
          <a:lstStyle/>
          <a:p>
            <a:endParaRPr lang="pt-BR"/>
          </a:p>
        </p:txBody>
      </p:sp>
      <p:sp>
        <p:nvSpPr>
          <p:cNvPr id="4" name="Freeform 4"/>
          <p:cNvSpPr/>
          <p:nvPr/>
        </p:nvSpPr>
        <p:spPr>
          <a:xfrm>
            <a:off x="-3292358" y="-15399529"/>
            <a:ext cx="20838425" cy="20838425"/>
          </a:xfrm>
          <a:custGeom>
            <a:avLst/>
            <a:gdLst/>
            <a:ahLst/>
            <a:cxnLst/>
            <a:rect l="l" t="t" r="r" b="b"/>
            <a:pathLst>
              <a:path w="20838425" h="20838425">
                <a:moveTo>
                  <a:pt x="0" y="0"/>
                </a:moveTo>
                <a:lnTo>
                  <a:pt x="20838426" y="0"/>
                </a:lnTo>
                <a:lnTo>
                  <a:pt x="20838426" y="20838425"/>
                </a:lnTo>
                <a:lnTo>
                  <a:pt x="0" y="20838425"/>
                </a:lnTo>
                <a:lnTo>
                  <a:pt x="0" y="0"/>
                </a:lnTo>
                <a:close/>
              </a:path>
            </a:pathLst>
          </a:custGeom>
          <a:blipFill>
            <a:blip r:embed="rId5">
              <a:alphaModFix amt="75000"/>
            </a:blip>
            <a:stretch>
              <a:fillRect/>
            </a:stretch>
          </a:blipFill>
        </p:spPr>
        <p:txBody>
          <a:bodyPr/>
          <a:lstStyle/>
          <a:p>
            <a:endParaRPr lang="pt-BR"/>
          </a:p>
        </p:txBody>
      </p:sp>
      <p:sp>
        <p:nvSpPr>
          <p:cNvPr id="5" name="Freeform 5"/>
          <p:cNvSpPr/>
          <p:nvPr/>
        </p:nvSpPr>
        <p:spPr>
          <a:xfrm>
            <a:off x="882750" y="6469891"/>
            <a:ext cx="4390463" cy="3094916"/>
          </a:xfrm>
          <a:custGeom>
            <a:avLst/>
            <a:gdLst/>
            <a:ahLst/>
            <a:cxnLst/>
            <a:rect l="l" t="t" r="r" b="b"/>
            <a:pathLst>
              <a:path w="4390463" h="3094916">
                <a:moveTo>
                  <a:pt x="0" y="0"/>
                </a:moveTo>
                <a:lnTo>
                  <a:pt x="4390462" y="0"/>
                </a:lnTo>
                <a:lnTo>
                  <a:pt x="4390462" y="3094916"/>
                </a:lnTo>
                <a:lnTo>
                  <a:pt x="0" y="3094916"/>
                </a:lnTo>
                <a:lnTo>
                  <a:pt x="0" y="0"/>
                </a:lnTo>
                <a:close/>
              </a:path>
            </a:pathLst>
          </a:custGeom>
          <a:blipFill>
            <a:blip r:embed="rId6">
              <a:alphaModFix amt="90000"/>
            </a:blip>
            <a:stretch>
              <a:fillRect l="-2868" r="-2868"/>
            </a:stretch>
          </a:blipFill>
          <a:ln w="161925" cap="rnd">
            <a:solidFill>
              <a:srgbClr val="FFFFFF">
                <a:alpha val="89804"/>
              </a:srgbClr>
            </a:solidFill>
            <a:prstDash val="solid"/>
            <a:round/>
          </a:ln>
        </p:spPr>
        <p:txBody>
          <a:bodyPr/>
          <a:lstStyle/>
          <a:p>
            <a:endParaRPr lang="pt-BR"/>
          </a:p>
        </p:txBody>
      </p:sp>
      <p:sp>
        <p:nvSpPr>
          <p:cNvPr id="6" name="Freeform 6"/>
          <p:cNvSpPr/>
          <p:nvPr/>
        </p:nvSpPr>
        <p:spPr>
          <a:xfrm>
            <a:off x="882750" y="3192869"/>
            <a:ext cx="4390463" cy="3087221"/>
          </a:xfrm>
          <a:custGeom>
            <a:avLst/>
            <a:gdLst/>
            <a:ahLst/>
            <a:cxnLst/>
            <a:rect l="l" t="t" r="r" b="b"/>
            <a:pathLst>
              <a:path w="4390463" h="3087221">
                <a:moveTo>
                  <a:pt x="0" y="0"/>
                </a:moveTo>
                <a:lnTo>
                  <a:pt x="4390462" y="0"/>
                </a:lnTo>
                <a:lnTo>
                  <a:pt x="4390462" y="3087221"/>
                </a:lnTo>
                <a:lnTo>
                  <a:pt x="0" y="3087221"/>
                </a:lnTo>
                <a:lnTo>
                  <a:pt x="0" y="0"/>
                </a:lnTo>
                <a:close/>
              </a:path>
            </a:pathLst>
          </a:custGeom>
          <a:blipFill>
            <a:blip r:embed="rId7">
              <a:alphaModFix amt="90000"/>
            </a:blip>
            <a:stretch>
              <a:fillRect l="-2540" r="-2540"/>
            </a:stretch>
          </a:blipFill>
          <a:ln w="161925" cap="rnd">
            <a:solidFill>
              <a:srgbClr val="FFFFFF">
                <a:alpha val="89804"/>
              </a:srgbClr>
            </a:solidFill>
            <a:prstDash val="solid"/>
            <a:round/>
          </a:ln>
        </p:spPr>
        <p:txBody>
          <a:bodyPr/>
          <a:lstStyle/>
          <a:p>
            <a:endParaRPr lang="pt-BR"/>
          </a:p>
        </p:txBody>
      </p:sp>
      <p:sp>
        <p:nvSpPr>
          <p:cNvPr id="7" name="AutoShape 7"/>
          <p:cNvSpPr/>
          <p:nvPr/>
        </p:nvSpPr>
        <p:spPr>
          <a:xfrm>
            <a:off x="-901239" y="2406423"/>
            <a:ext cx="16098962" cy="0"/>
          </a:xfrm>
          <a:prstGeom prst="line">
            <a:avLst/>
          </a:prstGeom>
          <a:ln w="381000" cap="rnd">
            <a:solidFill>
              <a:srgbClr val="5C6BC0"/>
            </a:solidFill>
            <a:prstDash val="solid"/>
            <a:headEnd type="none" w="sm" len="sm"/>
            <a:tailEnd type="none" w="sm" len="sm"/>
          </a:ln>
        </p:spPr>
        <p:txBody>
          <a:bodyPr/>
          <a:lstStyle/>
          <a:p>
            <a:endParaRPr lang="pt-BR"/>
          </a:p>
        </p:txBody>
      </p:sp>
      <p:sp>
        <p:nvSpPr>
          <p:cNvPr id="8" name="TextBox 8"/>
          <p:cNvSpPr txBox="1"/>
          <p:nvPr/>
        </p:nvSpPr>
        <p:spPr>
          <a:xfrm>
            <a:off x="730350" y="540469"/>
            <a:ext cx="5841405"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26A69A"/>
                </a:solidFill>
                <a:latin typeface="Poppins Light"/>
                <a:ea typeface="Poppins Light"/>
                <a:cs typeface="Poppins Light"/>
                <a:sym typeface="Poppins Light"/>
              </a:rPr>
              <a:t>PREVIOUS </a:t>
            </a:r>
            <a:r>
              <a:rPr lang="en-US" sz="4961" b="1">
                <a:solidFill>
                  <a:srgbClr val="26A69A"/>
                </a:solidFill>
                <a:latin typeface="Poppins Medium"/>
                <a:ea typeface="Poppins Medium"/>
                <a:cs typeface="Poppins Medium"/>
                <a:sym typeface="Poppins Medium"/>
              </a:rPr>
              <a:t>EDITIONS</a:t>
            </a:r>
          </a:p>
        </p:txBody>
      </p:sp>
      <p:grpSp>
        <p:nvGrpSpPr>
          <p:cNvPr id="9" name="Group 9"/>
          <p:cNvGrpSpPr/>
          <p:nvPr/>
        </p:nvGrpSpPr>
        <p:grpSpPr>
          <a:xfrm>
            <a:off x="-591827" y="246224"/>
            <a:ext cx="15789550" cy="1836350"/>
            <a:chOff x="0" y="0"/>
            <a:chExt cx="4158565" cy="483648"/>
          </a:xfrm>
        </p:grpSpPr>
        <p:sp>
          <p:nvSpPr>
            <p:cNvPr id="10" name="Freeform 10"/>
            <p:cNvSpPr/>
            <p:nvPr/>
          </p:nvSpPr>
          <p:spPr>
            <a:xfrm>
              <a:off x="0" y="0"/>
              <a:ext cx="4158565" cy="483648"/>
            </a:xfrm>
            <a:custGeom>
              <a:avLst/>
              <a:gdLst/>
              <a:ahLst/>
              <a:cxnLst/>
              <a:rect l="l" t="t" r="r" b="b"/>
              <a:pathLst>
                <a:path w="4158565" h="483648">
                  <a:moveTo>
                    <a:pt x="14710" y="0"/>
                  </a:moveTo>
                  <a:lnTo>
                    <a:pt x="4143855" y="0"/>
                  </a:lnTo>
                  <a:cubicBezTo>
                    <a:pt x="4147757" y="0"/>
                    <a:pt x="4151498" y="1550"/>
                    <a:pt x="4154257" y="4308"/>
                  </a:cubicBezTo>
                  <a:cubicBezTo>
                    <a:pt x="4157015" y="7067"/>
                    <a:pt x="4158565" y="10808"/>
                    <a:pt x="4158565" y="14710"/>
                  </a:cubicBezTo>
                  <a:lnTo>
                    <a:pt x="4158565" y="468938"/>
                  </a:lnTo>
                  <a:cubicBezTo>
                    <a:pt x="4158565" y="472839"/>
                    <a:pt x="4157015" y="476581"/>
                    <a:pt x="4154257" y="479339"/>
                  </a:cubicBezTo>
                  <a:cubicBezTo>
                    <a:pt x="4151498" y="482098"/>
                    <a:pt x="4147757" y="483648"/>
                    <a:pt x="4143855" y="483648"/>
                  </a:cubicBezTo>
                  <a:lnTo>
                    <a:pt x="14710" y="483648"/>
                  </a:lnTo>
                  <a:cubicBezTo>
                    <a:pt x="10808" y="483648"/>
                    <a:pt x="7067" y="482098"/>
                    <a:pt x="4308" y="479339"/>
                  </a:cubicBezTo>
                  <a:cubicBezTo>
                    <a:pt x="1550" y="476581"/>
                    <a:pt x="0" y="472839"/>
                    <a:pt x="0" y="468938"/>
                  </a:cubicBezTo>
                  <a:lnTo>
                    <a:pt x="0" y="14710"/>
                  </a:lnTo>
                  <a:cubicBezTo>
                    <a:pt x="0" y="10808"/>
                    <a:pt x="1550" y="7067"/>
                    <a:pt x="4308" y="4308"/>
                  </a:cubicBezTo>
                  <a:cubicBezTo>
                    <a:pt x="7067" y="1550"/>
                    <a:pt x="10808" y="0"/>
                    <a:pt x="14710" y="0"/>
                  </a:cubicBezTo>
                  <a:close/>
                </a:path>
              </a:pathLst>
            </a:custGeom>
            <a:solidFill>
              <a:srgbClr val="FFFFFF"/>
            </a:solidFill>
          </p:spPr>
          <p:txBody>
            <a:bodyPr/>
            <a:lstStyle/>
            <a:p>
              <a:endParaRPr lang="pt-BR"/>
            </a:p>
          </p:txBody>
        </p:sp>
        <p:sp>
          <p:nvSpPr>
            <p:cNvPr id="11" name="TextBox 11"/>
            <p:cNvSpPr txBox="1"/>
            <p:nvPr/>
          </p:nvSpPr>
          <p:spPr>
            <a:xfrm>
              <a:off x="0" y="-47625"/>
              <a:ext cx="4158565" cy="531273"/>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882750" y="1358537"/>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13" name="TextBox 13"/>
          <p:cNvSpPr txBox="1"/>
          <p:nvPr/>
        </p:nvSpPr>
        <p:spPr>
          <a:xfrm>
            <a:off x="882750" y="632440"/>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5C6BC0"/>
                </a:solidFill>
                <a:latin typeface="Poppins"/>
                <a:ea typeface="Poppins"/>
                <a:cs typeface="Poppins"/>
                <a:sym typeface="Poppins"/>
              </a:rPr>
              <a:t>TITLE </a:t>
            </a:r>
            <a:r>
              <a:rPr lang="en-US" sz="4961" b="1">
                <a:solidFill>
                  <a:srgbClr val="5C6BC0"/>
                </a:solidFill>
                <a:latin typeface="Poppins Semi-Bold"/>
                <a:ea typeface="Poppins Semi-Bold"/>
                <a:cs typeface="Poppins Semi-Bold"/>
                <a:sym typeface="Poppins Semi-Bold"/>
              </a:rPr>
              <a:t>HIGHLIGHT</a:t>
            </a:r>
          </a:p>
        </p:txBody>
      </p:sp>
      <p:grpSp>
        <p:nvGrpSpPr>
          <p:cNvPr id="14" name="Group 14"/>
          <p:cNvGrpSpPr/>
          <p:nvPr/>
        </p:nvGrpSpPr>
        <p:grpSpPr>
          <a:xfrm>
            <a:off x="7796123"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8"/>
            <a:stretch>
              <a:fillRect/>
            </a:stretch>
          </a:blipFill>
        </p:spPr>
        <p:txBody>
          <a:bodyPr/>
          <a:lstStyle/>
          <a:p>
            <a:endParaRPr lang="pt-BR"/>
          </a:p>
        </p:txBody>
      </p:sp>
      <p:sp>
        <p:nvSpPr>
          <p:cNvPr id="18" name="TextBox 18"/>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a:ln cap="sq">
            <a:noFill/>
            <a:prstDash val="solid"/>
            <a:miter/>
          </a:ln>
        </p:spPr>
        <p:txBody>
          <a:bodyPr/>
          <a:lstStyle/>
          <a:p>
            <a:endParaRPr lang="pt-BR"/>
          </a:p>
        </p:txBody>
      </p:sp>
      <p:sp>
        <p:nvSpPr>
          <p:cNvPr id="3" name="Freeform 3"/>
          <p:cNvSpPr/>
          <p:nvPr/>
        </p:nvSpPr>
        <p:spPr>
          <a:xfrm rot="-5400000">
            <a:off x="-1875349" y="1839897"/>
            <a:ext cx="10287000" cy="6607207"/>
          </a:xfrm>
          <a:custGeom>
            <a:avLst/>
            <a:gdLst/>
            <a:ahLst/>
            <a:cxnLst/>
            <a:rect l="l" t="t" r="r" b="b"/>
            <a:pathLst>
              <a:path w="10287000" h="6607207">
                <a:moveTo>
                  <a:pt x="0" y="0"/>
                </a:moveTo>
                <a:lnTo>
                  <a:pt x="10287000" y="0"/>
                </a:lnTo>
                <a:lnTo>
                  <a:pt x="10287000" y="6607206"/>
                </a:lnTo>
                <a:lnTo>
                  <a:pt x="0" y="6607206"/>
                </a:lnTo>
                <a:lnTo>
                  <a:pt x="0" y="0"/>
                </a:lnTo>
                <a:close/>
              </a:path>
            </a:pathLst>
          </a:custGeom>
          <a:blipFill>
            <a:blip r:embed="rId4">
              <a:alphaModFix amt="50000"/>
            </a:blip>
            <a:stretch>
              <a:fillRect l="-20520" r="-37257"/>
            </a:stretch>
          </a:blipFill>
        </p:spPr>
        <p:txBody>
          <a:bodyPr/>
          <a:lstStyle/>
          <a:p>
            <a:endParaRPr lang="pt-BR"/>
          </a:p>
        </p:txBody>
      </p:sp>
      <p:sp>
        <p:nvSpPr>
          <p:cNvPr id="4" name="Freeform 4"/>
          <p:cNvSpPr/>
          <p:nvPr/>
        </p:nvSpPr>
        <p:spPr>
          <a:xfrm>
            <a:off x="-3292358" y="-15399529"/>
            <a:ext cx="20838425" cy="20838425"/>
          </a:xfrm>
          <a:custGeom>
            <a:avLst/>
            <a:gdLst/>
            <a:ahLst/>
            <a:cxnLst/>
            <a:rect l="l" t="t" r="r" b="b"/>
            <a:pathLst>
              <a:path w="20838425" h="20838425">
                <a:moveTo>
                  <a:pt x="0" y="0"/>
                </a:moveTo>
                <a:lnTo>
                  <a:pt x="20838426" y="0"/>
                </a:lnTo>
                <a:lnTo>
                  <a:pt x="20838426" y="20838425"/>
                </a:lnTo>
                <a:lnTo>
                  <a:pt x="0" y="20838425"/>
                </a:lnTo>
                <a:lnTo>
                  <a:pt x="0" y="0"/>
                </a:lnTo>
                <a:close/>
              </a:path>
            </a:pathLst>
          </a:custGeom>
          <a:blipFill>
            <a:blip r:embed="rId5">
              <a:alphaModFix amt="75000"/>
            </a:blip>
            <a:stretch>
              <a:fillRect/>
            </a:stretch>
          </a:blipFill>
        </p:spPr>
        <p:txBody>
          <a:bodyPr/>
          <a:lstStyle/>
          <a:p>
            <a:endParaRPr lang="pt-BR"/>
          </a:p>
        </p:txBody>
      </p:sp>
      <p:sp>
        <p:nvSpPr>
          <p:cNvPr id="5" name="Freeform 5"/>
          <p:cNvSpPr/>
          <p:nvPr/>
        </p:nvSpPr>
        <p:spPr>
          <a:xfrm>
            <a:off x="882750" y="6469891"/>
            <a:ext cx="4390463" cy="3094916"/>
          </a:xfrm>
          <a:custGeom>
            <a:avLst/>
            <a:gdLst/>
            <a:ahLst/>
            <a:cxnLst/>
            <a:rect l="l" t="t" r="r" b="b"/>
            <a:pathLst>
              <a:path w="4390463" h="3094916">
                <a:moveTo>
                  <a:pt x="0" y="0"/>
                </a:moveTo>
                <a:lnTo>
                  <a:pt x="4390462" y="0"/>
                </a:lnTo>
                <a:lnTo>
                  <a:pt x="4390462" y="3094916"/>
                </a:lnTo>
                <a:lnTo>
                  <a:pt x="0" y="3094916"/>
                </a:lnTo>
                <a:lnTo>
                  <a:pt x="0" y="0"/>
                </a:lnTo>
                <a:close/>
              </a:path>
            </a:pathLst>
          </a:custGeom>
          <a:blipFill>
            <a:blip r:embed="rId6">
              <a:alphaModFix amt="90000"/>
            </a:blip>
            <a:stretch>
              <a:fillRect l="-2868" r="-2868"/>
            </a:stretch>
          </a:blipFill>
          <a:ln w="161925" cap="rnd">
            <a:solidFill>
              <a:srgbClr val="FFFFFF">
                <a:alpha val="89804"/>
              </a:srgbClr>
            </a:solidFill>
            <a:prstDash val="solid"/>
            <a:round/>
          </a:ln>
        </p:spPr>
        <p:txBody>
          <a:bodyPr/>
          <a:lstStyle/>
          <a:p>
            <a:endParaRPr lang="pt-BR"/>
          </a:p>
        </p:txBody>
      </p:sp>
      <p:sp>
        <p:nvSpPr>
          <p:cNvPr id="6" name="Freeform 6"/>
          <p:cNvSpPr/>
          <p:nvPr/>
        </p:nvSpPr>
        <p:spPr>
          <a:xfrm>
            <a:off x="882750" y="3192869"/>
            <a:ext cx="4390463" cy="3087221"/>
          </a:xfrm>
          <a:custGeom>
            <a:avLst/>
            <a:gdLst/>
            <a:ahLst/>
            <a:cxnLst/>
            <a:rect l="l" t="t" r="r" b="b"/>
            <a:pathLst>
              <a:path w="4390463" h="3087221">
                <a:moveTo>
                  <a:pt x="0" y="0"/>
                </a:moveTo>
                <a:lnTo>
                  <a:pt x="4390462" y="0"/>
                </a:lnTo>
                <a:lnTo>
                  <a:pt x="4390462" y="3087221"/>
                </a:lnTo>
                <a:lnTo>
                  <a:pt x="0" y="3087221"/>
                </a:lnTo>
                <a:lnTo>
                  <a:pt x="0" y="0"/>
                </a:lnTo>
                <a:close/>
              </a:path>
            </a:pathLst>
          </a:custGeom>
          <a:blipFill>
            <a:blip r:embed="rId7">
              <a:alphaModFix amt="90000"/>
            </a:blip>
            <a:stretch>
              <a:fillRect l="-2671" r="-2671"/>
            </a:stretch>
          </a:blipFill>
          <a:ln w="161925" cap="rnd">
            <a:solidFill>
              <a:srgbClr val="FFFFFF">
                <a:alpha val="89804"/>
              </a:srgbClr>
            </a:solidFill>
            <a:prstDash val="solid"/>
            <a:round/>
          </a:ln>
        </p:spPr>
        <p:txBody>
          <a:bodyPr/>
          <a:lstStyle/>
          <a:p>
            <a:endParaRPr lang="pt-BR"/>
          </a:p>
        </p:txBody>
      </p:sp>
      <p:sp>
        <p:nvSpPr>
          <p:cNvPr id="7" name="AutoShape 7"/>
          <p:cNvSpPr/>
          <p:nvPr/>
        </p:nvSpPr>
        <p:spPr>
          <a:xfrm>
            <a:off x="-901239" y="2406423"/>
            <a:ext cx="16098962" cy="0"/>
          </a:xfrm>
          <a:prstGeom prst="line">
            <a:avLst/>
          </a:prstGeom>
          <a:ln w="381000" cap="rnd">
            <a:solidFill>
              <a:srgbClr val="1E88E5"/>
            </a:solidFill>
            <a:prstDash val="solid"/>
            <a:headEnd type="none" w="sm" len="sm"/>
            <a:tailEnd type="none" w="sm" len="sm"/>
          </a:ln>
        </p:spPr>
        <p:txBody>
          <a:bodyPr/>
          <a:lstStyle/>
          <a:p>
            <a:endParaRPr lang="pt-BR"/>
          </a:p>
        </p:txBody>
      </p:sp>
      <p:sp>
        <p:nvSpPr>
          <p:cNvPr id="8" name="TextBox 8"/>
          <p:cNvSpPr txBox="1"/>
          <p:nvPr/>
        </p:nvSpPr>
        <p:spPr>
          <a:xfrm>
            <a:off x="730350" y="540469"/>
            <a:ext cx="5841405"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26A69A"/>
                </a:solidFill>
                <a:latin typeface="Poppins Light"/>
                <a:ea typeface="Poppins Light"/>
                <a:cs typeface="Poppins Light"/>
                <a:sym typeface="Poppins Light"/>
              </a:rPr>
              <a:t>PREVIOUS </a:t>
            </a:r>
            <a:r>
              <a:rPr lang="en-US" sz="4961" b="1">
                <a:solidFill>
                  <a:srgbClr val="26A69A"/>
                </a:solidFill>
                <a:latin typeface="Poppins Medium"/>
                <a:ea typeface="Poppins Medium"/>
                <a:cs typeface="Poppins Medium"/>
                <a:sym typeface="Poppins Medium"/>
              </a:rPr>
              <a:t>EDITIONS</a:t>
            </a:r>
          </a:p>
        </p:txBody>
      </p:sp>
      <p:grpSp>
        <p:nvGrpSpPr>
          <p:cNvPr id="9" name="Group 9"/>
          <p:cNvGrpSpPr/>
          <p:nvPr/>
        </p:nvGrpSpPr>
        <p:grpSpPr>
          <a:xfrm>
            <a:off x="-591827" y="246224"/>
            <a:ext cx="15789550" cy="1836350"/>
            <a:chOff x="0" y="0"/>
            <a:chExt cx="4158565" cy="483648"/>
          </a:xfrm>
        </p:grpSpPr>
        <p:sp>
          <p:nvSpPr>
            <p:cNvPr id="10" name="Freeform 10"/>
            <p:cNvSpPr/>
            <p:nvPr/>
          </p:nvSpPr>
          <p:spPr>
            <a:xfrm>
              <a:off x="0" y="0"/>
              <a:ext cx="4158565" cy="483648"/>
            </a:xfrm>
            <a:custGeom>
              <a:avLst/>
              <a:gdLst/>
              <a:ahLst/>
              <a:cxnLst/>
              <a:rect l="l" t="t" r="r" b="b"/>
              <a:pathLst>
                <a:path w="4158565" h="483648">
                  <a:moveTo>
                    <a:pt x="14710" y="0"/>
                  </a:moveTo>
                  <a:lnTo>
                    <a:pt x="4143855" y="0"/>
                  </a:lnTo>
                  <a:cubicBezTo>
                    <a:pt x="4147757" y="0"/>
                    <a:pt x="4151498" y="1550"/>
                    <a:pt x="4154257" y="4308"/>
                  </a:cubicBezTo>
                  <a:cubicBezTo>
                    <a:pt x="4157015" y="7067"/>
                    <a:pt x="4158565" y="10808"/>
                    <a:pt x="4158565" y="14710"/>
                  </a:cubicBezTo>
                  <a:lnTo>
                    <a:pt x="4158565" y="468938"/>
                  </a:lnTo>
                  <a:cubicBezTo>
                    <a:pt x="4158565" y="472839"/>
                    <a:pt x="4157015" y="476581"/>
                    <a:pt x="4154257" y="479339"/>
                  </a:cubicBezTo>
                  <a:cubicBezTo>
                    <a:pt x="4151498" y="482098"/>
                    <a:pt x="4147757" y="483648"/>
                    <a:pt x="4143855" y="483648"/>
                  </a:cubicBezTo>
                  <a:lnTo>
                    <a:pt x="14710" y="483648"/>
                  </a:lnTo>
                  <a:cubicBezTo>
                    <a:pt x="10808" y="483648"/>
                    <a:pt x="7067" y="482098"/>
                    <a:pt x="4308" y="479339"/>
                  </a:cubicBezTo>
                  <a:cubicBezTo>
                    <a:pt x="1550" y="476581"/>
                    <a:pt x="0" y="472839"/>
                    <a:pt x="0" y="468938"/>
                  </a:cubicBezTo>
                  <a:lnTo>
                    <a:pt x="0" y="14710"/>
                  </a:lnTo>
                  <a:cubicBezTo>
                    <a:pt x="0" y="10808"/>
                    <a:pt x="1550" y="7067"/>
                    <a:pt x="4308" y="4308"/>
                  </a:cubicBezTo>
                  <a:cubicBezTo>
                    <a:pt x="7067" y="1550"/>
                    <a:pt x="10808" y="0"/>
                    <a:pt x="14710" y="0"/>
                  </a:cubicBezTo>
                  <a:close/>
                </a:path>
              </a:pathLst>
            </a:custGeom>
            <a:solidFill>
              <a:srgbClr val="FFFFFF"/>
            </a:solidFill>
          </p:spPr>
          <p:txBody>
            <a:bodyPr/>
            <a:lstStyle/>
            <a:p>
              <a:endParaRPr lang="pt-BR"/>
            </a:p>
          </p:txBody>
        </p:sp>
        <p:sp>
          <p:nvSpPr>
            <p:cNvPr id="11" name="TextBox 11"/>
            <p:cNvSpPr txBox="1"/>
            <p:nvPr/>
          </p:nvSpPr>
          <p:spPr>
            <a:xfrm>
              <a:off x="0" y="-47625"/>
              <a:ext cx="4158565" cy="531273"/>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882750" y="1358537"/>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13" name="TextBox 13"/>
          <p:cNvSpPr txBox="1"/>
          <p:nvPr/>
        </p:nvSpPr>
        <p:spPr>
          <a:xfrm>
            <a:off x="882750" y="632440"/>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1E88E5"/>
                </a:solidFill>
                <a:latin typeface="Poppins"/>
                <a:ea typeface="Poppins"/>
                <a:cs typeface="Poppins"/>
                <a:sym typeface="Poppins"/>
              </a:rPr>
              <a:t>TITLE </a:t>
            </a:r>
            <a:r>
              <a:rPr lang="en-US" sz="4961" b="1">
                <a:solidFill>
                  <a:srgbClr val="1E88E5"/>
                </a:solidFill>
                <a:latin typeface="Poppins Semi-Bold"/>
                <a:ea typeface="Poppins Semi-Bold"/>
                <a:cs typeface="Poppins Semi-Bold"/>
                <a:sym typeface="Poppins Semi-Bold"/>
              </a:rPr>
              <a:t>HIGHLIGHT</a:t>
            </a:r>
          </a:p>
        </p:txBody>
      </p:sp>
      <p:grpSp>
        <p:nvGrpSpPr>
          <p:cNvPr id="14" name="Group 14"/>
          <p:cNvGrpSpPr/>
          <p:nvPr/>
        </p:nvGrpSpPr>
        <p:grpSpPr>
          <a:xfrm>
            <a:off x="7796123"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8"/>
            <a:stretch>
              <a:fillRect/>
            </a:stretch>
          </a:blipFill>
        </p:spPr>
        <p:txBody>
          <a:bodyPr/>
          <a:lstStyle/>
          <a:p>
            <a:endParaRPr lang="pt-BR"/>
          </a:p>
        </p:txBody>
      </p:sp>
      <p:sp>
        <p:nvSpPr>
          <p:cNvPr id="18" name="TextBox 18"/>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18444"/>
            </a:stretch>
          </a:blipFill>
          <a:ln cap="sq">
            <a:noFill/>
            <a:prstDash val="solid"/>
            <a:miter/>
          </a:ln>
        </p:spPr>
        <p:txBody>
          <a:bodyPr/>
          <a:lstStyle/>
          <a:p>
            <a:endParaRPr lang="pt-BR"/>
          </a:p>
        </p:txBody>
      </p:sp>
      <p:grpSp>
        <p:nvGrpSpPr>
          <p:cNvPr id="3" name="Group 3"/>
          <p:cNvGrpSpPr/>
          <p:nvPr/>
        </p:nvGrpSpPr>
        <p:grpSpPr>
          <a:xfrm>
            <a:off x="-334790" y="4675581"/>
            <a:ext cx="8085331" cy="3406819"/>
            <a:chOff x="0" y="0"/>
            <a:chExt cx="2129470" cy="897269"/>
          </a:xfrm>
        </p:grpSpPr>
        <p:sp>
          <p:nvSpPr>
            <p:cNvPr id="4" name="Freeform 4"/>
            <p:cNvSpPr/>
            <p:nvPr/>
          </p:nvSpPr>
          <p:spPr>
            <a:xfrm>
              <a:off x="0" y="0"/>
              <a:ext cx="2129470" cy="897269"/>
            </a:xfrm>
            <a:custGeom>
              <a:avLst/>
              <a:gdLst/>
              <a:ahLst/>
              <a:cxnLst/>
              <a:rect l="l" t="t" r="r" b="b"/>
              <a:pathLst>
                <a:path w="2129470" h="897269">
                  <a:moveTo>
                    <a:pt x="28726" y="0"/>
                  </a:moveTo>
                  <a:lnTo>
                    <a:pt x="2100744" y="0"/>
                  </a:lnTo>
                  <a:cubicBezTo>
                    <a:pt x="2108363" y="0"/>
                    <a:pt x="2115669" y="3026"/>
                    <a:pt x="2121056" y="8414"/>
                  </a:cubicBezTo>
                  <a:cubicBezTo>
                    <a:pt x="2126444" y="13801"/>
                    <a:pt x="2129470" y="21107"/>
                    <a:pt x="2129470" y="28726"/>
                  </a:cubicBezTo>
                  <a:lnTo>
                    <a:pt x="2129470" y="868544"/>
                  </a:lnTo>
                  <a:cubicBezTo>
                    <a:pt x="2129470" y="876162"/>
                    <a:pt x="2126444" y="883469"/>
                    <a:pt x="2121056" y="888856"/>
                  </a:cubicBezTo>
                  <a:cubicBezTo>
                    <a:pt x="2115669" y="894243"/>
                    <a:pt x="2108363" y="897269"/>
                    <a:pt x="2100744" y="897269"/>
                  </a:cubicBezTo>
                  <a:lnTo>
                    <a:pt x="28726" y="897269"/>
                  </a:lnTo>
                  <a:cubicBezTo>
                    <a:pt x="12861" y="897269"/>
                    <a:pt x="0" y="884408"/>
                    <a:pt x="0" y="868544"/>
                  </a:cubicBezTo>
                  <a:lnTo>
                    <a:pt x="0" y="28726"/>
                  </a:lnTo>
                  <a:cubicBezTo>
                    <a:pt x="0" y="21107"/>
                    <a:pt x="3026" y="13801"/>
                    <a:pt x="8414" y="8414"/>
                  </a:cubicBezTo>
                  <a:cubicBezTo>
                    <a:pt x="13801" y="3026"/>
                    <a:pt x="21107" y="0"/>
                    <a:pt x="28726" y="0"/>
                  </a:cubicBezTo>
                  <a:close/>
                </a:path>
              </a:pathLst>
            </a:custGeom>
            <a:solidFill>
              <a:srgbClr val="FFFFFF"/>
            </a:solidFill>
          </p:spPr>
          <p:txBody>
            <a:bodyPr/>
            <a:lstStyle/>
            <a:p>
              <a:endParaRPr lang="pt-BR"/>
            </a:p>
          </p:txBody>
        </p:sp>
        <p:sp>
          <p:nvSpPr>
            <p:cNvPr id="5" name="TextBox 5"/>
            <p:cNvSpPr txBox="1"/>
            <p:nvPr/>
          </p:nvSpPr>
          <p:spPr>
            <a:xfrm>
              <a:off x="0" y="-47625"/>
              <a:ext cx="2129470" cy="944894"/>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644202" y="2799337"/>
            <a:ext cx="17289681" cy="0"/>
          </a:xfrm>
          <a:prstGeom prst="line">
            <a:avLst/>
          </a:prstGeom>
          <a:ln w="381000" cap="rnd">
            <a:solidFill>
              <a:srgbClr val="66BB6A"/>
            </a:solidFill>
            <a:prstDash val="solid"/>
            <a:headEnd type="none" w="sm" len="sm"/>
            <a:tailEnd type="none" w="sm" len="sm"/>
          </a:ln>
        </p:spPr>
        <p:txBody>
          <a:bodyPr/>
          <a:lstStyle/>
          <a:p>
            <a:endParaRPr lang="pt-BR"/>
          </a:p>
        </p:txBody>
      </p:sp>
      <p:grpSp>
        <p:nvGrpSpPr>
          <p:cNvPr id="7" name="Group 7"/>
          <p:cNvGrpSpPr/>
          <p:nvPr/>
        </p:nvGrpSpPr>
        <p:grpSpPr>
          <a:xfrm>
            <a:off x="-334790" y="246224"/>
            <a:ext cx="20887370" cy="2191163"/>
            <a:chOff x="0" y="0"/>
            <a:chExt cx="5501200" cy="577096"/>
          </a:xfrm>
        </p:grpSpPr>
        <p:sp>
          <p:nvSpPr>
            <p:cNvPr id="8" name="Freeform 8"/>
            <p:cNvSpPr/>
            <p:nvPr/>
          </p:nvSpPr>
          <p:spPr>
            <a:xfrm>
              <a:off x="0" y="0"/>
              <a:ext cx="5501200" cy="577096"/>
            </a:xfrm>
            <a:custGeom>
              <a:avLst/>
              <a:gdLst/>
              <a:ahLst/>
              <a:cxnLst/>
              <a:rect l="l" t="t" r="r" b="b"/>
              <a:pathLst>
                <a:path w="5501200" h="577096">
                  <a:moveTo>
                    <a:pt x="11120" y="0"/>
                  </a:moveTo>
                  <a:lnTo>
                    <a:pt x="5490081" y="0"/>
                  </a:lnTo>
                  <a:cubicBezTo>
                    <a:pt x="5493030" y="0"/>
                    <a:pt x="5495858" y="1172"/>
                    <a:pt x="5497943" y="3257"/>
                  </a:cubicBezTo>
                  <a:cubicBezTo>
                    <a:pt x="5500029" y="5342"/>
                    <a:pt x="5501200" y="8170"/>
                    <a:pt x="5501200" y="11120"/>
                  </a:cubicBezTo>
                  <a:lnTo>
                    <a:pt x="5501200" y="565977"/>
                  </a:lnTo>
                  <a:cubicBezTo>
                    <a:pt x="5501200" y="572118"/>
                    <a:pt x="5496222" y="577096"/>
                    <a:pt x="5490081" y="577096"/>
                  </a:cubicBezTo>
                  <a:lnTo>
                    <a:pt x="11120" y="577096"/>
                  </a:lnTo>
                  <a:cubicBezTo>
                    <a:pt x="4978" y="577096"/>
                    <a:pt x="0" y="572118"/>
                    <a:pt x="0" y="565977"/>
                  </a:cubicBezTo>
                  <a:lnTo>
                    <a:pt x="0" y="11120"/>
                  </a:lnTo>
                  <a:cubicBezTo>
                    <a:pt x="0" y="8170"/>
                    <a:pt x="1172" y="5342"/>
                    <a:pt x="3257" y="3257"/>
                  </a:cubicBezTo>
                  <a:cubicBezTo>
                    <a:pt x="5342" y="1172"/>
                    <a:pt x="8170" y="0"/>
                    <a:pt x="11120" y="0"/>
                  </a:cubicBezTo>
                  <a:close/>
                </a:path>
              </a:pathLst>
            </a:custGeom>
            <a:solidFill>
              <a:srgbClr val="FFFFFF"/>
            </a:solidFill>
          </p:spPr>
          <p:txBody>
            <a:bodyPr/>
            <a:lstStyle/>
            <a:p>
              <a:endParaRPr lang="pt-BR"/>
            </a:p>
          </p:txBody>
        </p:sp>
        <p:sp>
          <p:nvSpPr>
            <p:cNvPr id="9" name="TextBox 9"/>
            <p:cNvSpPr txBox="1"/>
            <p:nvPr/>
          </p:nvSpPr>
          <p:spPr>
            <a:xfrm>
              <a:off x="0" y="-47625"/>
              <a:ext cx="5501200" cy="624721"/>
            </a:xfrm>
            <a:prstGeom prst="rect">
              <a:avLst/>
            </a:prstGeom>
          </p:spPr>
          <p:txBody>
            <a:bodyPr lIns="50800" tIns="50800" rIns="50800" bIns="50800" rtlCol="0" anchor="ctr"/>
            <a:lstStyle/>
            <a:p>
              <a:pPr algn="ctr">
                <a:lnSpc>
                  <a:spcPts val="1960"/>
                </a:lnSpc>
              </a:pPr>
              <a:endParaRPr/>
            </a:p>
          </p:txBody>
        </p:sp>
      </p:grpSp>
      <p:sp>
        <p:nvSpPr>
          <p:cNvPr id="10" name="AutoShape 10"/>
          <p:cNvSpPr/>
          <p:nvPr/>
        </p:nvSpPr>
        <p:spPr>
          <a:xfrm>
            <a:off x="-5706809" y="8446427"/>
            <a:ext cx="13471018" cy="0"/>
          </a:xfrm>
          <a:prstGeom prst="line">
            <a:avLst/>
          </a:prstGeom>
          <a:ln w="381000" cap="rnd">
            <a:solidFill>
              <a:srgbClr val="66BB6A"/>
            </a:solidFill>
            <a:prstDash val="solid"/>
            <a:headEnd type="none" w="sm" len="sm"/>
            <a:tailEnd type="none" w="sm" len="sm"/>
          </a:ln>
        </p:spPr>
        <p:txBody>
          <a:bodyPr/>
          <a:lstStyle/>
          <a:p>
            <a:endParaRPr lang="pt-BR"/>
          </a:p>
        </p:txBody>
      </p:sp>
      <p:sp>
        <p:nvSpPr>
          <p:cNvPr id="11" name="Freeform 11"/>
          <p:cNvSpPr/>
          <p:nvPr/>
        </p:nvSpPr>
        <p:spPr>
          <a:xfrm>
            <a:off x="443890" y="575290"/>
            <a:ext cx="5300594" cy="1620675"/>
          </a:xfrm>
          <a:custGeom>
            <a:avLst/>
            <a:gdLst/>
            <a:ahLst/>
            <a:cxnLst/>
            <a:rect l="l" t="t" r="r" b="b"/>
            <a:pathLst>
              <a:path w="5300594" h="1620675">
                <a:moveTo>
                  <a:pt x="0" y="0"/>
                </a:moveTo>
                <a:lnTo>
                  <a:pt x="5300595" y="0"/>
                </a:lnTo>
                <a:lnTo>
                  <a:pt x="5300595" y="1620675"/>
                </a:lnTo>
                <a:lnTo>
                  <a:pt x="0" y="1620675"/>
                </a:lnTo>
                <a:lnTo>
                  <a:pt x="0" y="0"/>
                </a:lnTo>
                <a:close/>
              </a:path>
            </a:pathLst>
          </a:custGeom>
          <a:blipFill>
            <a:blip r:embed="rId4"/>
            <a:stretch>
              <a:fillRect t="-149" b="-149"/>
            </a:stretch>
          </a:blipFill>
        </p:spPr>
        <p:txBody>
          <a:bodyPr/>
          <a:lstStyle/>
          <a:p>
            <a:endParaRPr lang="pt-BR"/>
          </a:p>
        </p:txBody>
      </p:sp>
      <p:sp>
        <p:nvSpPr>
          <p:cNvPr id="12" name="TextBox 12"/>
          <p:cNvSpPr txBox="1"/>
          <p:nvPr/>
        </p:nvSpPr>
        <p:spPr>
          <a:xfrm>
            <a:off x="6236247" y="1628152"/>
            <a:ext cx="14767777" cy="308824"/>
          </a:xfrm>
          <a:prstGeom prst="rect">
            <a:avLst/>
          </a:prstGeom>
        </p:spPr>
        <p:txBody>
          <a:bodyPr lIns="0" tIns="0" rIns="0" bIns="0" rtlCol="0" anchor="t">
            <a:spAutoFit/>
          </a:bodyPr>
          <a:lstStyle/>
          <a:p>
            <a:pPr marL="0" lvl="0" indent="0" algn="l">
              <a:lnSpc>
                <a:spcPts val="2151"/>
              </a:lnSpc>
            </a:pPr>
            <a:r>
              <a:rPr lang="en-US" sz="2151">
                <a:solidFill>
                  <a:srgbClr val="545454">
                    <a:alpha val="80000"/>
                  </a:srgbClr>
                </a:solidFill>
                <a:latin typeface="Poppins"/>
                <a:ea typeface="Poppins"/>
                <a:cs typeface="Poppins"/>
                <a:sym typeface="Poppins"/>
              </a:rPr>
              <a:t>DESCRIPTION</a:t>
            </a:r>
          </a:p>
        </p:txBody>
      </p:sp>
      <p:sp>
        <p:nvSpPr>
          <p:cNvPr id="13" name="TextBox 13"/>
          <p:cNvSpPr txBox="1"/>
          <p:nvPr/>
        </p:nvSpPr>
        <p:spPr>
          <a:xfrm>
            <a:off x="6236247" y="883582"/>
            <a:ext cx="10958684" cy="725519"/>
          </a:xfrm>
          <a:prstGeom prst="rect">
            <a:avLst/>
          </a:prstGeom>
        </p:spPr>
        <p:txBody>
          <a:bodyPr lIns="0" tIns="0" rIns="0" bIns="0" rtlCol="0" anchor="t">
            <a:spAutoFit/>
          </a:bodyPr>
          <a:lstStyle/>
          <a:p>
            <a:pPr marL="0" lvl="0" indent="0" algn="l">
              <a:lnSpc>
                <a:spcPts val="5082"/>
              </a:lnSpc>
              <a:spcBef>
                <a:spcPct val="0"/>
              </a:spcBef>
            </a:pPr>
            <a:r>
              <a:rPr lang="en-US" sz="5082" b="1">
                <a:solidFill>
                  <a:srgbClr val="66BB6A"/>
                </a:solidFill>
                <a:latin typeface="Poppins Bold"/>
                <a:ea typeface="Poppins Bold"/>
                <a:cs typeface="Poppins Bold"/>
                <a:sym typeface="Poppins Bold"/>
              </a:rPr>
              <a:t>HIGHLIGTH </a:t>
            </a:r>
            <a:r>
              <a:rPr lang="en-US" sz="5082">
                <a:solidFill>
                  <a:srgbClr val="66BB6A"/>
                </a:solidFill>
                <a:latin typeface="Poppins Light"/>
                <a:ea typeface="Poppins Light"/>
                <a:cs typeface="Poppins Light"/>
                <a:sym typeface="Poppins Light"/>
              </a:rPr>
              <a:t>| </a:t>
            </a:r>
            <a:r>
              <a:rPr lang="en-US" sz="5082">
                <a:solidFill>
                  <a:srgbClr val="66BB6A"/>
                </a:solidFill>
                <a:latin typeface="Poppins"/>
                <a:ea typeface="Poppins"/>
                <a:cs typeface="Poppins"/>
                <a:sym typeface="Poppins"/>
              </a:rPr>
              <a:t>TITLE</a:t>
            </a:r>
          </a:p>
        </p:txBody>
      </p:sp>
      <p:sp>
        <p:nvSpPr>
          <p:cNvPr id="14" name="TextBox 14"/>
          <p:cNvSpPr txBox="1"/>
          <p:nvPr/>
        </p:nvSpPr>
        <p:spPr>
          <a:xfrm>
            <a:off x="547138" y="5054318"/>
            <a:ext cx="6130448" cy="551326"/>
          </a:xfrm>
          <a:prstGeom prst="rect">
            <a:avLst/>
          </a:prstGeom>
        </p:spPr>
        <p:txBody>
          <a:bodyPr lIns="0" tIns="0" rIns="0" bIns="0" rtlCol="0" anchor="t">
            <a:spAutoFit/>
          </a:bodyPr>
          <a:lstStyle/>
          <a:p>
            <a:pPr marL="0" lvl="0" indent="0" algn="just">
              <a:lnSpc>
                <a:spcPts val="4027"/>
              </a:lnSpc>
            </a:pPr>
            <a:r>
              <a:rPr lang="en-US" sz="3661" b="1">
                <a:solidFill>
                  <a:srgbClr val="66BB6A"/>
                </a:solidFill>
                <a:latin typeface="Poppins Semi-Bold"/>
                <a:ea typeface="Poppins Semi-Bold"/>
                <a:cs typeface="Poppins Semi-Bold"/>
                <a:sym typeface="Poppins Semi-Bold"/>
              </a:rPr>
              <a:t>HIGHLIGHT </a:t>
            </a:r>
            <a:r>
              <a:rPr lang="en-US" sz="3661">
                <a:solidFill>
                  <a:srgbClr val="66BB6A"/>
                </a:solidFill>
                <a:latin typeface="Poppins"/>
                <a:ea typeface="Poppins"/>
                <a:cs typeface="Poppins"/>
                <a:sym typeface="Poppins"/>
              </a:rPr>
              <a:t>TITLE</a:t>
            </a:r>
          </a:p>
        </p:txBody>
      </p:sp>
      <p:sp>
        <p:nvSpPr>
          <p:cNvPr id="15" name="TextBox 15"/>
          <p:cNvSpPr txBox="1"/>
          <p:nvPr/>
        </p:nvSpPr>
        <p:spPr>
          <a:xfrm>
            <a:off x="547138" y="5825074"/>
            <a:ext cx="6130448" cy="1778000"/>
          </a:xfrm>
          <a:prstGeom prst="rect">
            <a:avLst/>
          </a:prstGeom>
        </p:spPr>
        <p:txBody>
          <a:bodyPr lIns="0" tIns="0" rIns="0" bIns="0" rtlCol="0" anchor="t">
            <a:spAutoFit/>
          </a:bodyPr>
          <a:lstStyle/>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p:txBody>
      </p:sp>
      <p:grpSp>
        <p:nvGrpSpPr>
          <p:cNvPr id="16" name="Group 16"/>
          <p:cNvGrpSpPr/>
          <p:nvPr/>
        </p:nvGrpSpPr>
        <p:grpSpPr>
          <a:xfrm>
            <a:off x="7796123" y="9072757"/>
            <a:ext cx="20186980" cy="1538844"/>
            <a:chOff x="0" y="0"/>
            <a:chExt cx="5316735" cy="405292"/>
          </a:xfrm>
        </p:grpSpPr>
        <p:sp>
          <p:nvSpPr>
            <p:cNvPr id="17" name="Freeform 17"/>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8" name="TextBox 18"/>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9" name="Freeform 19"/>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5"/>
            <a:stretch>
              <a:fillRect/>
            </a:stretch>
          </a:blipFill>
        </p:spPr>
        <p:txBody>
          <a:bodyPr/>
          <a:lstStyle/>
          <a:p>
            <a:endParaRPr lang="pt-BR"/>
          </a:p>
        </p:txBody>
      </p:sp>
      <p:sp>
        <p:nvSpPr>
          <p:cNvPr id="20" name="TextBox 20"/>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3416" b="-83416"/>
            </a:stretch>
          </a:blipFill>
          <a:ln cap="sq">
            <a:noFill/>
            <a:prstDash val="solid"/>
            <a:miter/>
          </a:ln>
        </p:spPr>
        <p:txBody>
          <a:bodyPr/>
          <a:lstStyle/>
          <a:p>
            <a:endParaRPr lang="pt-BR"/>
          </a:p>
        </p:txBody>
      </p:sp>
      <p:grpSp>
        <p:nvGrpSpPr>
          <p:cNvPr id="3" name="Group 3"/>
          <p:cNvGrpSpPr/>
          <p:nvPr/>
        </p:nvGrpSpPr>
        <p:grpSpPr>
          <a:xfrm>
            <a:off x="10545274" y="4675581"/>
            <a:ext cx="8085331" cy="3406819"/>
            <a:chOff x="0" y="0"/>
            <a:chExt cx="2129470" cy="897269"/>
          </a:xfrm>
        </p:grpSpPr>
        <p:sp>
          <p:nvSpPr>
            <p:cNvPr id="4" name="Freeform 4"/>
            <p:cNvSpPr/>
            <p:nvPr/>
          </p:nvSpPr>
          <p:spPr>
            <a:xfrm>
              <a:off x="0" y="0"/>
              <a:ext cx="2129470" cy="897269"/>
            </a:xfrm>
            <a:custGeom>
              <a:avLst/>
              <a:gdLst/>
              <a:ahLst/>
              <a:cxnLst/>
              <a:rect l="l" t="t" r="r" b="b"/>
              <a:pathLst>
                <a:path w="2129470" h="897269">
                  <a:moveTo>
                    <a:pt x="28726" y="0"/>
                  </a:moveTo>
                  <a:lnTo>
                    <a:pt x="2100744" y="0"/>
                  </a:lnTo>
                  <a:cubicBezTo>
                    <a:pt x="2108363" y="0"/>
                    <a:pt x="2115669" y="3026"/>
                    <a:pt x="2121056" y="8414"/>
                  </a:cubicBezTo>
                  <a:cubicBezTo>
                    <a:pt x="2126444" y="13801"/>
                    <a:pt x="2129470" y="21107"/>
                    <a:pt x="2129470" y="28726"/>
                  </a:cubicBezTo>
                  <a:lnTo>
                    <a:pt x="2129470" y="868544"/>
                  </a:lnTo>
                  <a:cubicBezTo>
                    <a:pt x="2129470" y="876162"/>
                    <a:pt x="2126444" y="883469"/>
                    <a:pt x="2121056" y="888856"/>
                  </a:cubicBezTo>
                  <a:cubicBezTo>
                    <a:pt x="2115669" y="894243"/>
                    <a:pt x="2108363" y="897269"/>
                    <a:pt x="2100744" y="897269"/>
                  </a:cubicBezTo>
                  <a:lnTo>
                    <a:pt x="28726" y="897269"/>
                  </a:lnTo>
                  <a:cubicBezTo>
                    <a:pt x="12861" y="897269"/>
                    <a:pt x="0" y="884408"/>
                    <a:pt x="0" y="868544"/>
                  </a:cubicBezTo>
                  <a:lnTo>
                    <a:pt x="0" y="28726"/>
                  </a:lnTo>
                  <a:cubicBezTo>
                    <a:pt x="0" y="21107"/>
                    <a:pt x="3026" y="13801"/>
                    <a:pt x="8414" y="8414"/>
                  </a:cubicBezTo>
                  <a:cubicBezTo>
                    <a:pt x="13801" y="3026"/>
                    <a:pt x="21107" y="0"/>
                    <a:pt x="28726" y="0"/>
                  </a:cubicBezTo>
                  <a:close/>
                </a:path>
              </a:pathLst>
            </a:custGeom>
            <a:solidFill>
              <a:srgbClr val="FFFFFF"/>
            </a:solidFill>
          </p:spPr>
          <p:txBody>
            <a:bodyPr/>
            <a:lstStyle/>
            <a:p>
              <a:endParaRPr lang="pt-BR"/>
            </a:p>
          </p:txBody>
        </p:sp>
        <p:sp>
          <p:nvSpPr>
            <p:cNvPr id="5" name="TextBox 5"/>
            <p:cNvSpPr txBox="1"/>
            <p:nvPr/>
          </p:nvSpPr>
          <p:spPr>
            <a:xfrm>
              <a:off x="0" y="-47625"/>
              <a:ext cx="2129470" cy="944894"/>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644202" y="2799337"/>
            <a:ext cx="17289681" cy="0"/>
          </a:xfrm>
          <a:prstGeom prst="line">
            <a:avLst/>
          </a:prstGeom>
          <a:ln w="381000" cap="rnd">
            <a:solidFill>
              <a:srgbClr val="5C6BC0"/>
            </a:solidFill>
            <a:prstDash val="solid"/>
            <a:headEnd type="none" w="sm" len="sm"/>
            <a:tailEnd type="none" w="sm" len="sm"/>
          </a:ln>
        </p:spPr>
        <p:txBody>
          <a:bodyPr/>
          <a:lstStyle/>
          <a:p>
            <a:endParaRPr lang="pt-BR"/>
          </a:p>
        </p:txBody>
      </p:sp>
      <p:grpSp>
        <p:nvGrpSpPr>
          <p:cNvPr id="7" name="Group 7"/>
          <p:cNvGrpSpPr/>
          <p:nvPr/>
        </p:nvGrpSpPr>
        <p:grpSpPr>
          <a:xfrm>
            <a:off x="-334790" y="246224"/>
            <a:ext cx="20887370" cy="2191163"/>
            <a:chOff x="0" y="0"/>
            <a:chExt cx="5501200" cy="577096"/>
          </a:xfrm>
        </p:grpSpPr>
        <p:sp>
          <p:nvSpPr>
            <p:cNvPr id="8" name="Freeform 8"/>
            <p:cNvSpPr/>
            <p:nvPr/>
          </p:nvSpPr>
          <p:spPr>
            <a:xfrm>
              <a:off x="0" y="0"/>
              <a:ext cx="5501200" cy="577096"/>
            </a:xfrm>
            <a:custGeom>
              <a:avLst/>
              <a:gdLst/>
              <a:ahLst/>
              <a:cxnLst/>
              <a:rect l="l" t="t" r="r" b="b"/>
              <a:pathLst>
                <a:path w="5501200" h="577096">
                  <a:moveTo>
                    <a:pt x="11120" y="0"/>
                  </a:moveTo>
                  <a:lnTo>
                    <a:pt x="5490081" y="0"/>
                  </a:lnTo>
                  <a:cubicBezTo>
                    <a:pt x="5493030" y="0"/>
                    <a:pt x="5495858" y="1172"/>
                    <a:pt x="5497943" y="3257"/>
                  </a:cubicBezTo>
                  <a:cubicBezTo>
                    <a:pt x="5500029" y="5342"/>
                    <a:pt x="5501200" y="8170"/>
                    <a:pt x="5501200" y="11120"/>
                  </a:cubicBezTo>
                  <a:lnTo>
                    <a:pt x="5501200" y="565977"/>
                  </a:lnTo>
                  <a:cubicBezTo>
                    <a:pt x="5501200" y="572118"/>
                    <a:pt x="5496222" y="577096"/>
                    <a:pt x="5490081" y="577096"/>
                  </a:cubicBezTo>
                  <a:lnTo>
                    <a:pt x="11120" y="577096"/>
                  </a:lnTo>
                  <a:cubicBezTo>
                    <a:pt x="4978" y="577096"/>
                    <a:pt x="0" y="572118"/>
                    <a:pt x="0" y="565977"/>
                  </a:cubicBezTo>
                  <a:lnTo>
                    <a:pt x="0" y="11120"/>
                  </a:lnTo>
                  <a:cubicBezTo>
                    <a:pt x="0" y="8170"/>
                    <a:pt x="1172" y="5342"/>
                    <a:pt x="3257" y="3257"/>
                  </a:cubicBezTo>
                  <a:cubicBezTo>
                    <a:pt x="5342" y="1172"/>
                    <a:pt x="8170" y="0"/>
                    <a:pt x="11120" y="0"/>
                  </a:cubicBezTo>
                  <a:close/>
                </a:path>
              </a:pathLst>
            </a:custGeom>
            <a:solidFill>
              <a:srgbClr val="FFFFFF"/>
            </a:solidFill>
          </p:spPr>
          <p:txBody>
            <a:bodyPr/>
            <a:lstStyle/>
            <a:p>
              <a:endParaRPr lang="pt-BR"/>
            </a:p>
          </p:txBody>
        </p:sp>
        <p:sp>
          <p:nvSpPr>
            <p:cNvPr id="9" name="TextBox 9"/>
            <p:cNvSpPr txBox="1"/>
            <p:nvPr/>
          </p:nvSpPr>
          <p:spPr>
            <a:xfrm>
              <a:off x="0" y="-47625"/>
              <a:ext cx="5501200" cy="624721"/>
            </a:xfrm>
            <a:prstGeom prst="rect">
              <a:avLst/>
            </a:prstGeom>
          </p:spPr>
          <p:txBody>
            <a:bodyPr lIns="50800" tIns="50800" rIns="50800" bIns="50800" rtlCol="0" anchor="ctr"/>
            <a:lstStyle/>
            <a:p>
              <a:pPr algn="ctr">
                <a:lnSpc>
                  <a:spcPts val="1960"/>
                </a:lnSpc>
              </a:pPr>
              <a:endParaRPr/>
            </a:p>
          </p:txBody>
        </p:sp>
      </p:grpSp>
      <p:sp>
        <p:nvSpPr>
          <p:cNvPr id="10" name="AutoShape 10"/>
          <p:cNvSpPr/>
          <p:nvPr/>
        </p:nvSpPr>
        <p:spPr>
          <a:xfrm>
            <a:off x="10545274" y="8446427"/>
            <a:ext cx="13471018" cy="0"/>
          </a:xfrm>
          <a:prstGeom prst="line">
            <a:avLst/>
          </a:prstGeom>
          <a:ln w="381000" cap="rnd">
            <a:solidFill>
              <a:srgbClr val="5C6BC0"/>
            </a:solidFill>
            <a:prstDash val="solid"/>
            <a:headEnd type="none" w="sm" len="sm"/>
            <a:tailEnd type="none" w="sm" len="sm"/>
          </a:ln>
        </p:spPr>
        <p:txBody>
          <a:bodyPr/>
          <a:lstStyle/>
          <a:p>
            <a:endParaRPr lang="pt-BR"/>
          </a:p>
        </p:txBody>
      </p:sp>
      <p:sp>
        <p:nvSpPr>
          <p:cNvPr id="11" name="Freeform 11"/>
          <p:cNvSpPr/>
          <p:nvPr/>
        </p:nvSpPr>
        <p:spPr>
          <a:xfrm>
            <a:off x="443890" y="575290"/>
            <a:ext cx="5300594" cy="1620675"/>
          </a:xfrm>
          <a:custGeom>
            <a:avLst/>
            <a:gdLst/>
            <a:ahLst/>
            <a:cxnLst/>
            <a:rect l="l" t="t" r="r" b="b"/>
            <a:pathLst>
              <a:path w="5300594" h="1620675">
                <a:moveTo>
                  <a:pt x="0" y="0"/>
                </a:moveTo>
                <a:lnTo>
                  <a:pt x="5300595" y="0"/>
                </a:lnTo>
                <a:lnTo>
                  <a:pt x="5300595" y="1620675"/>
                </a:lnTo>
                <a:lnTo>
                  <a:pt x="0" y="1620675"/>
                </a:lnTo>
                <a:lnTo>
                  <a:pt x="0" y="0"/>
                </a:lnTo>
                <a:close/>
              </a:path>
            </a:pathLst>
          </a:custGeom>
          <a:blipFill>
            <a:blip r:embed="rId4"/>
            <a:stretch>
              <a:fillRect t="-149" b="-149"/>
            </a:stretch>
          </a:blipFill>
        </p:spPr>
        <p:txBody>
          <a:bodyPr/>
          <a:lstStyle/>
          <a:p>
            <a:endParaRPr lang="pt-BR"/>
          </a:p>
        </p:txBody>
      </p:sp>
      <p:sp>
        <p:nvSpPr>
          <p:cNvPr id="12" name="TextBox 12"/>
          <p:cNvSpPr txBox="1"/>
          <p:nvPr/>
        </p:nvSpPr>
        <p:spPr>
          <a:xfrm>
            <a:off x="6236247" y="1628152"/>
            <a:ext cx="14767777" cy="308824"/>
          </a:xfrm>
          <a:prstGeom prst="rect">
            <a:avLst/>
          </a:prstGeom>
        </p:spPr>
        <p:txBody>
          <a:bodyPr lIns="0" tIns="0" rIns="0" bIns="0" rtlCol="0" anchor="t">
            <a:spAutoFit/>
          </a:bodyPr>
          <a:lstStyle/>
          <a:p>
            <a:pPr marL="0" lvl="0" indent="0" algn="l">
              <a:lnSpc>
                <a:spcPts val="2151"/>
              </a:lnSpc>
            </a:pPr>
            <a:r>
              <a:rPr lang="en-US" sz="2151">
                <a:solidFill>
                  <a:srgbClr val="545454">
                    <a:alpha val="80000"/>
                  </a:srgbClr>
                </a:solidFill>
                <a:latin typeface="Poppins"/>
                <a:ea typeface="Poppins"/>
                <a:cs typeface="Poppins"/>
                <a:sym typeface="Poppins"/>
              </a:rPr>
              <a:t>DESCRIPTION</a:t>
            </a:r>
          </a:p>
        </p:txBody>
      </p:sp>
      <p:sp>
        <p:nvSpPr>
          <p:cNvPr id="13" name="TextBox 13"/>
          <p:cNvSpPr txBox="1"/>
          <p:nvPr/>
        </p:nvSpPr>
        <p:spPr>
          <a:xfrm>
            <a:off x="6236247" y="883582"/>
            <a:ext cx="10958684" cy="725519"/>
          </a:xfrm>
          <a:prstGeom prst="rect">
            <a:avLst/>
          </a:prstGeom>
        </p:spPr>
        <p:txBody>
          <a:bodyPr lIns="0" tIns="0" rIns="0" bIns="0" rtlCol="0" anchor="t">
            <a:spAutoFit/>
          </a:bodyPr>
          <a:lstStyle/>
          <a:p>
            <a:pPr marL="0" lvl="0" indent="0" algn="l">
              <a:lnSpc>
                <a:spcPts val="5082"/>
              </a:lnSpc>
              <a:spcBef>
                <a:spcPct val="0"/>
              </a:spcBef>
            </a:pPr>
            <a:r>
              <a:rPr lang="en-US" sz="5082" b="1">
                <a:solidFill>
                  <a:srgbClr val="5C6BC0"/>
                </a:solidFill>
                <a:latin typeface="Poppins Bold"/>
                <a:ea typeface="Poppins Bold"/>
                <a:cs typeface="Poppins Bold"/>
                <a:sym typeface="Poppins Bold"/>
              </a:rPr>
              <a:t>HIGHLIGTH </a:t>
            </a:r>
            <a:r>
              <a:rPr lang="en-US" sz="5082">
                <a:solidFill>
                  <a:srgbClr val="5C6BC0"/>
                </a:solidFill>
                <a:latin typeface="Poppins Light"/>
                <a:ea typeface="Poppins Light"/>
                <a:cs typeface="Poppins Light"/>
                <a:sym typeface="Poppins Light"/>
              </a:rPr>
              <a:t>| </a:t>
            </a:r>
            <a:r>
              <a:rPr lang="en-US" sz="5082">
                <a:solidFill>
                  <a:srgbClr val="5C6BC0"/>
                </a:solidFill>
                <a:latin typeface="Poppins"/>
                <a:ea typeface="Poppins"/>
                <a:cs typeface="Poppins"/>
                <a:sym typeface="Poppins"/>
              </a:rPr>
              <a:t>TITLE</a:t>
            </a:r>
          </a:p>
        </p:txBody>
      </p:sp>
      <p:sp>
        <p:nvSpPr>
          <p:cNvPr id="14" name="TextBox 14"/>
          <p:cNvSpPr txBox="1"/>
          <p:nvPr/>
        </p:nvSpPr>
        <p:spPr>
          <a:xfrm>
            <a:off x="12150650" y="5054318"/>
            <a:ext cx="5407000" cy="551326"/>
          </a:xfrm>
          <a:prstGeom prst="rect">
            <a:avLst/>
          </a:prstGeom>
        </p:spPr>
        <p:txBody>
          <a:bodyPr lIns="0" tIns="0" rIns="0" bIns="0" rtlCol="0" anchor="t">
            <a:spAutoFit/>
          </a:bodyPr>
          <a:lstStyle/>
          <a:p>
            <a:pPr marL="0" lvl="0" indent="0" algn="r">
              <a:lnSpc>
                <a:spcPts val="4027"/>
              </a:lnSpc>
            </a:pPr>
            <a:r>
              <a:rPr lang="en-US" sz="3661" b="1">
                <a:solidFill>
                  <a:srgbClr val="5C6BC0"/>
                </a:solidFill>
                <a:latin typeface="Poppins Semi-Bold"/>
                <a:ea typeface="Poppins Semi-Bold"/>
                <a:cs typeface="Poppins Semi-Bold"/>
                <a:sym typeface="Poppins Semi-Bold"/>
              </a:rPr>
              <a:t>HIGHLIGHT </a:t>
            </a:r>
            <a:r>
              <a:rPr lang="en-US" sz="3661">
                <a:solidFill>
                  <a:srgbClr val="5C6BC0"/>
                </a:solidFill>
                <a:latin typeface="Poppins"/>
                <a:ea typeface="Poppins"/>
                <a:cs typeface="Poppins"/>
                <a:sym typeface="Poppins"/>
              </a:rPr>
              <a:t>TITLE</a:t>
            </a:r>
          </a:p>
        </p:txBody>
      </p:sp>
      <p:sp>
        <p:nvSpPr>
          <p:cNvPr id="15" name="TextBox 15"/>
          <p:cNvSpPr txBox="1"/>
          <p:nvPr/>
        </p:nvSpPr>
        <p:spPr>
          <a:xfrm>
            <a:off x="11427202" y="5825074"/>
            <a:ext cx="6130448" cy="1778000"/>
          </a:xfrm>
          <a:prstGeom prst="rect">
            <a:avLst/>
          </a:prstGeom>
        </p:spPr>
        <p:txBody>
          <a:bodyPr lIns="0" tIns="0" rIns="0" bIns="0" rtlCol="0" anchor="t">
            <a:spAutoFit/>
          </a:bodyPr>
          <a:lstStyle/>
          <a:p>
            <a:pPr algn="r">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p:txBody>
      </p:sp>
      <p:grpSp>
        <p:nvGrpSpPr>
          <p:cNvPr id="16" name="Group 16"/>
          <p:cNvGrpSpPr/>
          <p:nvPr/>
        </p:nvGrpSpPr>
        <p:grpSpPr>
          <a:xfrm>
            <a:off x="7796123" y="9072757"/>
            <a:ext cx="20186980" cy="1538844"/>
            <a:chOff x="0" y="0"/>
            <a:chExt cx="5316735" cy="405292"/>
          </a:xfrm>
        </p:grpSpPr>
        <p:sp>
          <p:nvSpPr>
            <p:cNvPr id="17" name="Freeform 17"/>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8" name="TextBox 18"/>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9" name="Freeform 19"/>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5"/>
            <a:stretch>
              <a:fillRect/>
            </a:stretch>
          </a:blipFill>
        </p:spPr>
        <p:txBody>
          <a:bodyPr/>
          <a:lstStyle/>
          <a:p>
            <a:endParaRPr lang="pt-BR"/>
          </a:p>
        </p:txBody>
      </p:sp>
      <p:sp>
        <p:nvSpPr>
          <p:cNvPr id="20" name="TextBox 20"/>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0277" b="-37500"/>
            </a:stretch>
          </a:blipFill>
          <a:ln cap="sq">
            <a:noFill/>
            <a:prstDash val="solid"/>
            <a:miter/>
          </a:ln>
        </p:spPr>
        <p:txBody>
          <a:bodyPr/>
          <a:lstStyle/>
          <a:p>
            <a:endParaRPr lang="pt-BR"/>
          </a:p>
        </p:txBody>
      </p:sp>
      <p:grpSp>
        <p:nvGrpSpPr>
          <p:cNvPr id="3" name="Group 3"/>
          <p:cNvGrpSpPr/>
          <p:nvPr/>
        </p:nvGrpSpPr>
        <p:grpSpPr>
          <a:xfrm>
            <a:off x="-203373" y="4675581"/>
            <a:ext cx="8085331" cy="3406819"/>
            <a:chOff x="0" y="0"/>
            <a:chExt cx="2129470" cy="897269"/>
          </a:xfrm>
        </p:grpSpPr>
        <p:sp>
          <p:nvSpPr>
            <p:cNvPr id="4" name="Freeform 4"/>
            <p:cNvSpPr/>
            <p:nvPr/>
          </p:nvSpPr>
          <p:spPr>
            <a:xfrm>
              <a:off x="0" y="0"/>
              <a:ext cx="2129470" cy="897269"/>
            </a:xfrm>
            <a:custGeom>
              <a:avLst/>
              <a:gdLst/>
              <a:ahLst/>
              <a:cxnLst/>
              <a:rect l="l" t="t" r="r" b="b"/>
              <a:pathLst>
                <a:path w="2129470" h="897269">
                  <a:moveTo>
                    <a:pt x="28726" y="0"/>
                  </a:moveTo>
                  <a:lnTo>
                    <a:pt x="2100744" y="0"/>
                  </a:lnTo>
                  <a:cubicBezTo>
                    <a:pt x="2108363" y="0"/>
                    <a:pt x="2115669" y="3026"/>
                    <a:pt x="2121056" y="8414"/>
                  </a:cubicBezTo>
                  <a:cubicBezTo>
                    <a:pt x="2126444" y="13801"/>
                    <a:pt x="2129470" y="21107"/>
                    <a:pt x="2129470" y="28726"/>
                  </a:cubicBezTo>
                  <a:lnTo>
                    <a:pt x="2129470" y="868544"/>
                  </a:lnTo>
                  <a:cubicBezTo>
                    <a:pt x="2129470" y="876162"/>
                    <a:pt x="2126444" y="883469"/>
                    <a:pt x="2121056" y="888856"/>
                  </a:cubicBezTo>
                  <a:cubicBezTo>
                    <a:pt x="2115669" y="894243"/>
                    <a:pt x="2108363" y="897269"/>
                    <a:pt x="2100744" y="897269"/>
                  </a:cubicBezTo>
                  <a:lnTo>
                    <a:pt x="28726" y="897269"/>
                  </a:lnTo>
                  <a:cubicBezTo>
                    <a:pt x="12861" y="897269"/>
                    <a:pt x="0" y="884408"/>
                    <a:pt x="0" y="868544"/>
                  </a:cubicBezTo>
                  <a:lnTo>
                    <a:pt x="0" y="28726"/>
                  </a:lnTo>
                  <a:cubicBezTo>
                    <a:pt x="0" y="21107"/>
                    <a:pt x="3026" y="13801"/>
                    <a:pt x="8414" y="8414"/>
                  </a:cubicBezTo>
                  <a:cubicBezTo>
                    <a:pt x="13801" y="3026"/>
                    <a:pt x="21107" y="0"/>
                    <a:pt x="28726" y="0"/>
                  </a:cubicBezTo>
                  <a:close/>
                </a:path>
              </a:pathLst>
            </a:custGeom>
            <a:solidFill>
              <a:srgbClr val="FFFFFF"/>
            </a:solidFill>
          </p:spPr>
          <p:txBody>
            <a:bodyPr/>
            <a:lstStyle/>
            <a:p>
              <a:endParaRPr lang="pt-BR"/>
            </a:p>
          </p:txBody>
        </p:sp>
        <p:sp>
          <p:nvSpPr>
            <p:cNvPr id="5" name="TextBox 5"/>
            <p:cNvSpPr txBox="1"/>
            <p:nvPr/>
          </p:nvSpPr>
          <p:spPr>
            <a:xfrm>
              <a:off x="0" y="-47625"/>
              <a:ext cx="2129470" cy="944894"/>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644202" y="2799337"/>
            <a:ext cx="17289681" cy="0"/>
          </a:xfrm>
          <a:prstGeom prst="line">
            <a:avLst/>
          </a:prstGeom>
          <a:ln w="381000" cap="rnd">
            <a:solidFill>
              <a:srgbClr val="1E88E5"/>
            </a:solidFill>
            <a:prstDash val="solid"/>
            <a:headEnd type="none" w="sm" len="sm"/>
            <a:tailEnd type="none" w="sm" len="sm"/>
          </a:ln>
        </p:spPr>
        <p:txBody>
          <a:bodyPr/>
          <a:lstStyle/>
          <a:p>
            <a:endParaRPr lang="pt-BR"/>
          </a:p>
        </p:txBody>
      </p:sp>
      <p:grpSp>
        <p:nvGrpSpPr>
          <p:cNvPr id="7" name="Group 7"/>
          <p:cNvGrpSpPr/>
          <p:nvPr/>
        </p:nvGrpSpPr>
        <p:grpSpPr>
          <a:xfrm>
            <a:off x="-334790" y="246224"/>
            <a:ext cx="20887370" cy="2191163"/>
            <a:chOff x="0" y="0"/>
            <a:chExt cx="5501200" cy="577096"/>
          </a:xfrm>
        </p:grpSpPr>
        <p:sp>
          <p:nvSpPr>
            <p:cNvPr id="8" name="Freeform 8"/>
            <p:cNvSpPr/>
            <p:nvPr/>
          </p:nvSpPr>
          <p:spPr>
            <a:xfrm>
              <a:off x="0" y="0"/>
              <a:ext cx="5501200" cy="577096"/>
            </a:xfrm>
            <a:custGeom>
              <a:avLst/>
              <a:gdLst/>
              <a:ahLst/>
              <a:cxnLst/>
              <a:rect l="l" t="t" r="r" b="b"/>
              <a:pathLst>
                <a:path w="5501200" h="577096">
                  <a:moveTo>
                    <a:pt x="11120" y="0"/>
                  </a:moveTo>
                  <a:lnTo>
                    <a:pt x="5490081" y="0"/>
                  </a:lnTo>
                  <a:cubicBezTo>
                    <a:pt x="5493030" y="0"/>
                    <a:pt x="5495858" y="1172"/>
                    <a:pt x="5497943" y="3257"/>
                  </a:cubicBezTo>
                  <a:cubicBezTo>
                    <a:pt x="5500029" y="5342"/>
                    <a:pt x="5501200" y="8170"/>
                    <a:pt x="5501200" y="11120"/>
                  </a:cubicBezTo>
                  <a:lnTo>
                    <a:pt x="5501200" y="565977"/>
                  </a:lnTo>
                  <a:cubicBezTo>
                    <a:pt x="5501200" y="572118"/>
                    <a:pt x="5496222" y="577096"/>
                    <a:pt x="5490081" y="577096"/>
                  </a:cubicBezTo>
                  <a:lnTo>
                    <a:pt x="11120" y="577096"/>
                  </a:lnTo>
                  <a:cubicBezTo>
                    <a:pt x="4978" y="577096"/>
                    <a:pt x="0" y="572118"/>
                    <a:pt x="0" y="565977"/>
                  </a:cubicBezTo>
                  <a:lnTo>
                    <a:pt x="0" y="11120"/>
                  </a:lnTo>
                  <a:cubicBezTo>
                    <a:pt x="0" y="8170"/>
                    <a:pt x="1172" y="5342"/>
                    <a:pt x="3257" y="3257"/>
                  </a:cubicBezTo>
                  <a:cubicBezTo>
                    <a:pt x="5342" y="1172"/>
                    <a:pt x="8170" y="0"/>
                    <a:pt x="11120" y="0"/>
                  </a:cubicBezTo>
                  <a:close/>
                </a:path>
              </a:pathLst>
            </a:custGeom>
            <a:solidFill>
              <a:srgbClr val="FFFFFF"/>
            </a:solidFill>
          </p:spPr>
          <p:txBody>
            <a:bodyPr/>
            <a:lstStyle/>
            <a:p>
              <a:endParaRPr lang="pt-BR"/>
            </a:p>
          </p:txBody>
        </p:sp>
        <p:sp>
          <p:nvSpPr>
            <p:cNvPr id="9" name="TextBox 9"/>
            <p:cNvSpPr txBox="1"/>
            <p:nvPr/>
          </p:nvSpPr>
          <p:spPr>
            <a:xfrm>
              <a:off x="0" y="-47625"/>
              <a:ext cx="5501200" cy="624721"/>
            </a:xfrm>
            <a:prstGeom prst="rect">
              <a:avLst/>
            </a:prstGeom>
          </p:spPr>
          <p:txBody>
            <a:bodyPr lIns="50800" tIns="50800" rIns="50800" bIns="50800" rtlCol="0" anchor="ctr"/>
            <a:lstStyle/>
            <a:p>
              <a:pPr algn="ctr">
                <a:lnSpc>
                  <a:spcPts val="1960"/>
                </a:lnSpc>
              </a:pPr>
              <a:endParaRPr/>
            </a:p>
          </p:txBody>
        </p:sp>
      </p:grpSp>
      <p:sp>
        <p:nvSpPr>
          <p:cNvPr id="10" name="AutoShape 10"/>
          <p:cNvSpPr/>
          <p:nvPr/>
        </p:nvSpPr>
        <p:spPr>
          <a:xfrm>
            <a:off x="-5589059" y="8446427"/>
            <a:ext cx="13471018" cy="0"/>
          </a:xfrm>
          <a:prstGeom prst="line">
            <a:avLst/>
          </a:prstGeom>
          <a:ln w="381000" cap="rnd">
            <a:solidFill>
              <a:srgbClr val="1E88E5"/>
            </a:solidFill>
            <a:prstDash val="solid"/>
            <a:headEnd type="none" w="sm" len="sm"/>
            <a:tailEnd type="none" w="sm" len="sm"/>
          </a:ln>
        </p:spPr>
        <p:txBody>
          <a:bodyPr/>
          <a:lstStyle/>
          <a:p>
            <a:endParaRPr lang="pt-BR"/>
          </a:p>
        </p:txBody>
      </p:sp>
      <p:sp>
        <p:nvSpPr>
          <p:cNvPr id="11" name="Freeform 11"/>
          <p:cNvSpPr/>
          <p:nvPr/>
        </p:nvSpPr>
        <p:spPr>
          <a:xfrm>
            <a:off x="443890" y="575290"/>
            <a:ext cx="5300594" cy="1620675"/>
          </a:xfrm>
          <a:custGeom>
            <a:avLst/>
            <a:gdLst/>
            <a:ahLst/>
            <a:cxnLst/>
            <a:rect l="l" t="t" r="r" b="b"/>
            <a:pathLst>
              <a:path w="5300594" h="1620675">
                <a:moveTo>
                  <a:pt x="0" y="0"/>
                </a:moveTo>
                <a:lnTo>
                  <a:pt x="5300595" y="0"/>
                </a:lnTo>
                <a:lnTo>
                  <a:pt x="5300595" y="1620675"/>
                </a:lnTo>
                <a:lnTo>
                  <a:pt x="0" y="1620675"/>
                </a:lnTo>
                <a:lnTo>
                  <a:pt x="0" y="0"/>
                </a:lnTo>
                <a:close/>
              </a:path>
            </a:pathLst>
          </a:custGeom>
          <a:blipFill>
            <a:blip r:embed="rId4"/>
            <a:stretch>
              <a:fillRect t="-149" b="-149"/>
            </a:stretch>
          </a:blipFill>
        </p:spPr>
        <p:txBody>
          <a:bodyPr/>
          <a:lstStyle/>
          <a:p>
            <a:endParaRPr lang="pt-BR"/>
          </a:p>
        </p:txBody>
      </p:sp>
      <p:sp>
        <p:nvSpPr>
          <p:cNvPr id="12" name="TextBox 12"/>
          <p:cNvSpPr txBox="1"/>
          <p:nvPr/>
        </p:nvSpPr>
        <p:spPr>
          <a:xfrm>
            <a:off x="6236247" y="1628152"/>
            <a:ext cx="14767777" cy="308824"/>
          </a:xfrm>
          <a:prstGeom prst="rect">
            <a:avLst/>
          </a:prstGeom>
        </p:spPr>
        <p:txBody>
          <a:bodyPr lIns="0" tIns="0" rIns="0" bIns="0" rtlCol="0" anchor="t">
            <a:spAutoFit/>
          </a:bodyPr>
          <a:lstStyle/>
          <a:p>
            <a:pPr marL="0" lvl="0" indent="0" algn="l">
              <a:lnSpc>
                <a:spcPts val="2151"/>
              </a:lnSpc>
            </a:pPr>
            <a:r>
              <a:rPr lang="en-US" sz="2151">
                <a:solidFill>
                  <a:srgbClr val="545454">
                    <a:alpha val="80000"/>
                  </a:srgbClr>
                </a:solidFill>
                <a:latin typeface="Poppins"/>
                <a:ea typeface="Poppins"/>
                <a:cs typeface="Poppins"/>
                <a:sym typeface="Poppins"/>
              </a:rPr>
              <a:t>DESCRIPTION</a:t>
            </a:r>
          </a:p>
        </p:txBody>
      </p:sp>
      <p:sp>
        <p:nvSpPr>
          <p:cNvPr id="13" name="TextBox 13"/>
          <p:cNvSpPr txBox="1"/>
          <p:nvPr/>
        </p:nvSpPr>
        <p:spPr>
          <a:xfrm>
            <a:off x="6236247" y="883582"/>
            <a:ext cx="10958684" cy="725519"/>
          </a:xfrm>
          <a:prstGeom prst="rect">
            <a:avLst/>
          </a:prstGeom>
        </p:spPr>
        <p:txBody>
          <a:bodyPr lIns="0" tIns="0" rIns="0" bIns="0" rtlCol="0" anchor="t">
            <a:spAutoFit/>
          </a:bodyPr>
          <a:lstStyle/>
          <a:p>
            <a:pPr marL="0" lvl="0" indent="0" algn="l">
              <a:lnSpc>
                <a:spcPts val="5082"/>
              </a:lnSpc>
              <a:spcBef>
                <a:spcPct val="0"/>
              </a:spcBef>
            </a:pPr>
            <a:r>
              <a:rPr lang="en-US" sz="5082" b="1">
                <a:solidFill>
                  <a:srgbClr val="1E88E5"/>
                </a:solidFill>
                <a:latin typeface="Poppins Bold"/>
                <a:ea typeface="Poppins Bold"/>
                <a:cs typeface="Poppins Bold"/>
                <a:sym typeface="Poppins Bold"/>
              </a:rPr>
              <a:t>HIGHLIGTH </a:t>
            </a:r>
            <a:r>
              <a:rPr lang="en-US" sz="5082">
                <a:solidFill>
                  <a:srgbClr val="1E88E5"/>
                </a:solidFill>
                <a:latin typeface="Poppins Light"/>
                <a:ea typeface="Poppins Light"/>
                <a:cs typeface="Poppins Light"/>
                <a:sym typeface="Poppins Light"/>
              </a:rPr>
              <a:t>| </a:t>
            </a:r>
            <a:r>
              <a:rPr lang="en-US" sz="5082">
                <a:solidFill>
                  <a:srgbClr val="1E88E5"/>
                </a:solidFill>
                <a:latin typeface="Poppins"/>
                <a:ea typeface="Poppins"/>
                <a:cs typeface="Poppins"/>
                <a:sym typeface="Poppins"/>
              </a:rPr>
              <a:t>TITLE</a:t>
            </a:r>
          </a:p>
        </p:txBody>
      </p:sp>
      <p:sp>
        <p:nvSpPr>
          <p:cNvPr id="14" name="TextBox 14"/>
          <p:cNvSpPr txBox="1"/>
          <p:nvPr/>
        </p:nvSpPr>
        <p:spPr>
          <a:xfrm>
            <a:off x="443890" y="5054318"/>
            <a:ext cx="6365114" cy="551326"/>
          </a:xfrm>
          <a:prstGeom prst="rect">
            <a:avLst/>
          </a:prstGeom>
        </p:spPr>
        <p:txBody>
          <a:bodyPr lIns="0" tIns="0" rIns="0" bIns="0" rtlCol="0" anchor="t">
            <a:spAutoFit/>
          </a:bodyPr>
          <a:lstStyle/>
          <a:p>
            <a:pPr marL="0" lvl="0" indent="0" algn="l">
              <a:lnSpc>
                <a:spcPts val="4027"/>
              </a:lnSpc>
            </a:pPr>
            <a:r>
              <a:rPr lang="en-US" sz="3661" b="1">
                <a:solidFill>
                  <a:srgbClr val="1E88E5"/>
                </a:solidFill>
                <a:latin typeface="Poppins Semi-Bold"/>
                <a:ea typeface="Poppins Semi-Bold"/>
                <a:cs typeface="Poppins Semi-Bold"/>
                <a:sym typeface="Poppins Semi-Bold"/>
              </a:rPr>
              <a:t>HIGHLIGHT </a:t>
            </a:r>
            <a:r>
              <a:rPr lang="en-US" sz="3661">
                <a:solidFill>
                  <a:srgbClr val="1E88E5"/>
                </a:solidFill>
                <a:latin typeface="Poppins"/>
                <a:ea typeface="Poppins"/>
                <a:cs typeface="Poppins"/>
                <a:sym typeface="Poppins"/>
              </a:rPr>
              <a:t>TITLE</a:t>
            </a:r>
          </a:p>
        </p:txBody>
      </p:sp>
      <p:sp>
        <p:nvSpPr>
          <p:cNvPr id="15" name="TextBox 15"/>
          <p:cNvSpPr txBox="1"/>
          <p:nvPr/>
        </p:nvSpPr>
        <p:spPr>
          <a:xfrm>
            <a:off x="443890" y="5825074"/>
            <a:ext cx="6365114" cy="1778000"/>
          </a:xfrm>
          <a:prstGeom prst="rect">
            <a:avLst/>
          </a:prstGeom>
        </p:spPr>
        <p:txBody>
          <a:bodyPr lIns="0" tIns="0" rIns="0" bIns="0" rtlCol="0" anchor="t">
            <a:spAutoFit/>
          </a:bodyPr>
          <a:lstStyle/>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p:txBody>
      </p:sp>
      <p:grpSp>
        <p:nvGrpSpPr>
          <p:cNvPr id="16" name="Group 16"/>
          <p:cNvGrpSpPr/>
          <p:nvPr/>
        </p:nvGrpSpPr>
        <p:grpSpPr>
          <a:xfrm>
            <a:off x="7796123" y="9072757"/>
            <a:ext cx="20186980" cy="1538844"/>
            <a:chOff x="0" y="0"/>
            <a:chExt cx="5316735" cy="405292"/>
          </a:xfrm>
        </p:grpSpPr>
        <p:sp>
          <p:nvSpPr>
            <p:cNvPr id="17" name="Freeform 17"/>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8" name="TextBox 18"/>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9" name="Freeform 19"/>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5"/>
            <a:stretch>
              <a:fillRect/>
            </a:stretch>
          </a:blipFill>
        </p:spPr>
        <p:txBody>
          <a:bodyPr/>
          <a:lstStyle/>
          <a:p>
            <a:endParaRPr lang="pt-BR"/>
          </a:p>
        </p:txBody>
      </p:sp>
      <p:sp>
        <p:nvSpPr>
          <p:cNvPr id="20" name="TextBox 20"/>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650695" cy="10286999"/>
          </a:xfrm>
          <a:custGeom>
            <a:avLst/>
            <a:gdLst/>
            <a:ahLst/>
            <a:cxnLst/>
            <a:rect l="l" t="t" r="r" b="b"/>
            <a:pathLst>
              <a:path w="18650695" h="10286999">
                <a:moveTo>
                  <a:pt x="0" y="0"/>
                </a:moveTo>
                <a:lnTo>
                  <a:pt x="18650695" y="0"/>
                </a:lnTo>
                <a:lnTo>
                  <a:pt x="18650695" y="10286999"/>
                </a:lnTo>
                <a:lnTo>
                  <a:pt x="0" y="10286999"/>
                </a:lnTo>
                <a:lnTo>
                  <a:pt x="0" y="0"/>
                </a:lnTo>
                <a:close/>
              </a:path>
            </a:pathLst>
          </a:custGeom>
          <a:blipFill>
            <a:blip r:embed="rId3"/>
            <a:stretch>
              <a:fillRect t="-8394" b="-8394"/>
            </a:stretch>
          </a:blipFill>
          <a:ln cap="sq">
            <a:noFill/>
            <a:prstDash val="solid"/>
            <a:miter/>
          </a:ln>
        </p:spPr>
        <p:txBody>
          <a:bodyPr/>
          <a:lstStyle/>
          <a:p>
            <a:endParaRPr lang="pt-BR"/>
          </a:p>
        </p:txBody>
      </p:sp>
      <p:sp>
        <p:nvSpPr>
          <p:cNvPr id="3" name="Freeform 3"/>
          <p:cNvSpPr/>
          <p:nvPr/>
        </p:nvSpPr>
        <p:spPr>
          <a:xfrm>
            <a:off x="0" y="4001153"/>
            <a:ext cx="18288000" cy="6285847"/>
          </a:xfrm>
          <a:custGeom>
            <a:avLst/>
            <a:gdLst/>
            <a:ahLst/>
            <a:cxnLst/>
            <a:rect l="l" t="t" r="r" b="b"/>
            <a:pathLst>
              <a:path w="18288000" h="6285847">
                <a:moveTo>
                  <a:pt x="0" y="0"/>
                </a:moveTo>
                <a:lnTo>
                  <a:pt x="18288000" y="0"/>
                </a:lnTo>
                <a:lnTo>
                  <a:pt x="18288000" y="6285847"/>
                </a:lnTo>
                <a:lnTo>
                  <a:pt x="0" y="6285847"/>
                </a:lnTo>
                <a:lnTo>
                  <a:pt x="0" y="0"/>
                </a:lnTo>
                <a:close/>
              </a:path>
            </a:pathLst>
          </a:custGeom>
          <a:blipFill>
            <a:blip r:embed="rId4"/>
            <a:stretch>
              <a:fillRect l="-24154" r="-38971" b="-374598"/>
            </a:stretch>
          </a:blipFill>
        </p:spPr>
        <p:txBody>
          <a:bodyPr/>
          <a:lstStyle/>
          <a:p>
            <a:endParaRPr lang="pt-BR"/>
          </a:p>
        </p:txBody>
      </p:sp>
      <p:grpSp>
        <p:nvGrpSpPr>
          <p:cNvPr id="4" name="Group 4"/>
          <p:cNvGrpSpPr/>
          <p:nvPr/>
        </p:nvGrpSpPr>
        <p:grpSpPr>
          <a:xfrm>
            <a:off x="730350" y="9072757"/>
            <a:ext cx="20186980" cy="1538844"/>
            <a:chOff x="0" y="0"/>
            <a:chExt cx="5316735" cy="405292"/>
          </a:xfrm>
        </p:grpSpPr>
        <p:sp>
          <p:nvSpPr>
            <p:cNvPr id="5" name="Freeform 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6" name="TextBox 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7" name="AutoShape 7"/>
          <p:cNvSpPr/>
          <p:nvPr/>
        </p:nvSpPr>
        <p:spPr>
          <a:xfrm flipV="1">
            <a:off x="730350" y="8755046"/>
            <a:ext cx="18160539" cy="0"/>
          </a:xfrm>
          <a:prstGeom prst="line">
            <a:avLst/>
          </a:prstGeom>
          <a:ln w="381000" cap="rnd">
            <a:solidFill>
              <a:srgbClr val="66BB6A"/>
            </a:solidFill>
            <a:prstDash val="solid"/>
            <a:headEnd type="none" w="sm" len="sm"/>
            <a:tailEnd type="none" w="sm" len="sm"/>
          </a:ln>
        </p:spPr>
        <p:txBody>
          <a:bodyPr/>
          <a:lstStyle/>
          <a:p>
            <a:endParaRPr lang="pt-BR"/>
          </a:p>
        </p:txBody>
      </p:sp>
      <p:grpSp>
        <p:nvGrpSpPr>
          <p:cNvPr id="8" name="Group 8"/>
          <p:cNvGrpSpPr/>
          <p:nvPr/>
        </p:nvGrpSpPr>
        <p:grpSpPr>
          <a:xfrm>
            <a:off x="-1849688" y="440294"/>
            <a:ext cx="10550602" cy="2856009"/>
            <a:chOff x="0" y="0"/>
            <a:chExt cx="2522291" cy="682775"/>
          </a:xfrm>
        </p:grpSpPr>
        <p:sp>
          <p:nvSpPr>
            <p:cNvPr id="9" name="Freeform 9"/>
            <p:cNvSpPr/>
            <p:nvPr/>
          </p:nvSpPr>
          <p:spPr>
            <a:xfrm>
              <a:off x="0" y="0"/>
              <a:ext cx="2522291" cy="682775"/>
            </a:xfrm>
            <a:custGeom>
              <a:avLst/>
              <a:gdLst/>
              <a:ahLst/>
              <a:cxnLst/>
              <a:rect l="l" t="t" r="r" b="b"/>
              <a:pathLst>
                <a:path w="2522291" h="682775">
                  <a:moveTo>
                    <a:pt x="35956" y="0"/>
                  </a:moveTo>
                  <a:lnTo>
                    <a:pt x="2486335" y="0"/>
                  </a:lnTo>
                  <a:cubicBezTo>
                    <a:pt x="2506193" y="0"/>
                    <a:pt x="2522291" y="16098"/>
                    <a:pt x="2522291" y="35956"/>
                  </a:cubicBezTo>
                  <a:lnTo>
                    <a:pt x="2522291" y="646819"/>
                  </a:lnTo>
                  <a:cubicBezTo>
                    <a:pt x="2522291" y="656355"/>
                    <a:pt x="2518502" y="665501"/>
                    <a:pt x="2511759" y="672244"/>
                  </a:cubicBezTo>
                  <a:cubicBezTo>
                    <a:pt x="2505016" y="678987"/>
                    <a:pt x="2495871" y="682775"/>
                    <a:pt x="2486335" y="682775"/>
                  </a:cubicBezTo>
                  <a:lnTo>
                    <a:pt x="35956" y="682775"/>
                  </a:lnTo>
                  <a:cubicBezTo>
                    <a:pt x="16098" y="682775"/>
                    <a:pt x="0" y="666677"/>
                    <a:pt x="0" y="646819"/>
                  </a:cubicBezTo>
                  <a:lnTo>
                    <a:pt x="0" y="35956"/>
                  </a:lnTo>
                  <a:cubicBezTo>
                    <a:pt x="0" y="26420"/>
                    <a:pt x="3788" y="17274"/>
                    <a:pt x="10531" y="10531"/>
                  </a:cubicBezTo>
                  <a:cubicBezTo>
                    <a:pt x="17274" y="3788"/>
                    <a:pt x="26420" y="0"/>
                    <a:pt x="35956" y="0"/>
                  </a:cubicBezTo>
                  <a:close/>
                </a:path>
              </a:pathLst>
            </a:custGeom>
            <a:solidFill>
              <a:srgbClr val="FFFFFF"/>
            </a:solidFill>
          </p:spPr>
          <p:txBody>
            <a:bodyPr/>
            <a:lstStyle/>
            <a:p>
              <a:endParaRPr lang="pt-BR"/>
            </a:p>
          </p:txBody>
        </p:sp>
        <p:sp>
          <p:nvSpPr>
            <p:cNvPr id="10" name="TextBox 10"/>
            <p:cNvSpPr txBox="1"/>
            <p:nvPr/>
          </p:nvSpPr>
          <p:spPr>
            <a:xfrm>
              <a:off x="0" y="-47625"/>
              <a:ext cx="2522291" cy="730400"/>
            </a:xfrm>
            <a:prstGeom prst="rect">
              <a:avLst/>
            </a:prstGeom>
          </p:spPr>
          <p:txBody>
            <a:bodyPr lIns="50800" tIns="50800" rIns="50800" bIns="50800" rtlCol="0" anchor="ctr"/>
            <a:lstStyle/>
            <a:p>
              <a:pPr algn="ctr">
                <a:lnSpc>
                  <a:spcPts val="1960"/>
                </a:lnSpc>
              </a:pPr>
              <a:endParaRPr/>
            </a:p>
          </p:txBody>
        </p:sp>
      </p:grpSp>
      <p:sp>
        <p:nvSpPr>
          <p:cNvPr id="11" name="Freeform 11"/>
          <p:cNvSpPr/>
          <p:nvPr/>
        </p:nvSpPr>
        <p:spPr>
          <a:xfrm>
            <a:off x="730350" y="729044"/>
            <a:ext cx="7411464" cy="2272849"/>
          </a:xfrm>
          <a:custGeom>
            <a:avLst/>
            <a:gdLst/>
            <a:ahLst/>
            <a:cxnLst/>
            <a:rect l="l" t="t" r="r" b="b"/>
            <a:pathLst>
              <a:path w="7411464" h="2272849">
                <a:moveTo>
                  <a:pt x="0" y="0"/>
                </a:moveTo>
                <a:lnTo>
                  <a:pt x="7411464" y="0"/>
                </a:lnTo>
                <a:lnTo>
                  <a:pt x="7411464" y="2272849"/>
                </a:lnTo>
                <a:lnTo>
                  <a:pt x="0" y="2272849"/>
                </a:lnTo>
                <a:lnTo>
                  <a:pt x="0" y="0"/>
                </a:lnTo>
                <a:close/>
              </a:path>
            </a:pathLst>
          </a:custGeom>
          <a:blipFill>
            <a:blip r:embed="rId5"/>
            <a:stretch>
              <a:fillRect/>
            </a:stretch>
          </a:blipFill>
        </p:spPr>
        <p:txBody>
          <a:bodyPr/>
          <a:lstStyle/>
          <a:p>
            <a:endParaRPr lang="pt-BR"/>
          </a:p>
        </p:txBody>
      </p:sp>
      <p:sp>
        <p:nvSpPr>
          <p:cNvPr id="12" name="TextBox 12"/>
          <p:cNvSpPr txBox="1"/>
          <p:nvPr/>
        </p:nvSpPr>
        <p:spPr>
          <a:xfrm>
            <a:off x="730350" y="3725102"/>
            <a:ext cx="16528950" cy="915035"/>
          </a:xfrm>
          <a:prstGeom prst="rect">
            <a:avLst/>
          </a:prstGeom>
        </p:spPr>
        <p:txBody>
          <a:bodyPr lIns="0" tIns="0" rIns="0" bIns="0" rtlCol="0" anchor="t">
            <a:spAutoFit/>
          </a:bodyPr>
          <a:lstStyle/>
          <a:p>
            <a:pPr algn="l">
              <a:lnSpc>
                <a:spcPts val="6400"/>
              </a:lnSpc>
            </a:pPr>
            <a:r>
              <a:rPr lang="en-US" sz="6400" b="1">
                <a:solidFill>
                  <a:srgbClr val="FFFFFF"/>
                </a:solidFill>
                <a:latin typeface="Poppins Semi-Bold"/>
                <a:ea typeface="Poppins Semi-Bold"/>
                <a:cs typeface="Poppins Semi-Bold"/>
                <a:sym typeface="Poppins Semi-Bold"/>
              </a:rPr>
              <a:t>PRESENTATION TITLE</a:t>
            </a:r>
          </a:p>
        </p:txBody>
      </p:sp>
      <p:sp>
        <p:nvSpPr>
          <p:cNvPr id="15" name="TextBox 15"/>
          <p:cNvSpPr txBox="1"/>
          <p:nvPr/>
        </p:nvSpPr>
        <p:spPr>
          <a:xfrm>
            <a:off x="2420691" y="7753323"/>
            <a:ext cx="14838609" cy="346710"/>
          </a:xfrm>
          <a:prstGeom prst="rect">
            <a:avLst/>
          </a:prstGeom>
        </p:spPr>
        <p:txBody>
          <a:bodyPr lIns="0" tIns="0" rIns="0" bIns="0" rtlCol="0" anchor="t">
            <a:spAutoFit/>
          </a:bodyPr>
          <a:lstStyle/>
          <a:p>
            <a:pPr marL="0" lvl="0" indent="0" algn="l">
              <a:lnSpc>
                <a:spcPts val="2400"/>
              </a:lnSpc>
            </a:pPr>
            <a:r>
              <a:rPr lang="en-US" sz="2400">
                <a:solidFill>
                  <a:srgbClr val="FFFFFF"/>
                </a:solidFill>
                <a:latin typeface="Poppins"/>
                <a:ea typeface="Poppins"/>
                <a:cs typeface="Poppins"/>
                <a:sym typeface="Poppins"/>
              </a:rPr>
              <a:t>SHORT DESCRIPTION</a:t>
            </a:r>
          </a:p>
        </p:txBody>
      </p:sp>
      <p:sp>
        <p:nvSpPr>
          <p:cNvPr id="16" name="TextBox 16"/>
          <p:cNvSpPr txBox="1"/>
          <p:nvPr/>
        </p:nvSpPr>
        <p:spPr>
          <a:xfrm>
            <a:off x="2420691" y="7143936"/>
            <a:ext cx="14838609" cy="452755"/>
          </a:xfrm>
          <a:prstGeom prst="rect">
            <a:avLst/>
          </a:prstGeom>
        </p:spPr>
        <p:txBody>
          <a:bodyPr lIns="0" tIns="0" rIns="0" bIns="0" rtlCol="0" anchor="t">
            <a:spAutoFit/>
          </a:bodyPr>
          <a:lstStyle/>
          <a:p>
            <a:pPr marL="0" lvl="0" indent="0" algn="l">
              <a:lnSpc>
                <a:spcPts val="3200"/>
              </a:lnSpc>
              <a:spcBef>
                <a:spcPct val="0"/>
              </a:spcBef>
            </a:pPr>
            <a:r>
              <a:rPr lang="en-US" sz="3200" b="1">
                <a:solidFill>
                  <a:srgbClr val="FFFFFF"/>
                </a:solidFill>
                <a:latin typeface="Poppins Semi-Bold"/>
                <a:ea typeface="Poppins Semi-Bold"/>
                <a:cs typeface="Poppins Semi-Bold"/>
                <a:sym typeface="Poppins Semi-Bold"/>
              </a:rPr>
              <a:t>SPEAKER NAME</a:t>
            </a:r>
          </a:p>
        </p:txBody>
      </p:sp>
      <p:sp>
        <p:nvSpPr>
          <p:cNvPr id="17" name="Freeform 17"/>
          <p:cNvSpPr/>
          <p:nvPr/>
        </p:nvSpPr>
        <p:spPr>
          <a:xfrm>
            <a:off x="1028700" y="9317021"/>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6"/>
            <a:stretch>
              <a:fillRect/>
            </a:stretch>
          </a:blipFill>
        </p:spPr>
        <p:txBody>
          <a:bodyPr/>
          <a:lstStyle/>
          <a:p>
            <a:endParaRPr lang="pt-BR"/>
          </a:p>
        </p:txBody>
      </p:sp>
      <p:sp>
        <p:nvSpPr>
          <p:cNvPr id="18" name="TextBox 18"/>
          <p:cNvSpPr txBox="1"/>
          <p:nvPr/>
        </p:nvSpPr>
        <p:spPr>
          <a:xfrm>
            <a:off x="4771531"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pic>
        <p:nvPicPr>
          <p:cNvPr id="19" name="Imagem 18" descr="Ícone&#10;&#10;O conteúdo gerado por IA pode estar incorreto.">
            <a:extLst>
              <a:ext uri="{FF2B5EF4-FFF2-40B4-BE49-F238E27FC236}">
                <a16:creationId xmlns:a16="http://schemas.microsoft.com/office/drawing/2014/main" id="{991DE359-F099-FF1D-AC4E-5938A52A34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701" y="6743700"/>
            <a:ext cx="1526004" cy="1560521"/>
          </a:xfrm>
          <a:prstGeom prst="ellipse">
            <a:avLst/>
          </a:prstGeom>
          <a:ln w="63500" cap="rnd">
            <a:solidFill>
              <a:schemeClr val="bg1"/>
            </a:solidFill>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a:ln cap="sq">
            <a:noFill/>
            <a:prstDash val="solid"/>
            <a:miter/>
          </a:ln>
        </p:spPr>
        <p:txBody>
          <a:bodyPr/>
          <a:lstStyle/>
          <a:p>
            <a:endParaRPr lang="pt-BR"/>
          </a:p>
        </p:txBody>
      </p:sp>
      <p:grpSp>
        <p:nvGrpSpPr>
          <p:cNvPr id="3" name="Group 3"/>
          <p:cNvGrpSpPr/>
          <p:nvPr/>
        </p:nvGrpSpPr>
        <p:grpSpPr>
          <a:xfrm>
            <a:off x="10545274" y="4675581"/>
            <a:ext cx="8085331" cy="3406819"/>
            <a:chOff x="0" y="0"/>
            <a:chExt cx="2129470" cy="897269"/>
          </a:xfrm>
        </p:grpSpPr>
        <p:sp>
          <p:nvSpPr>
            <p:cNvPr id="4" name="Freeform 4"/>
            <p:cNvSpPr/>
            <p:nvPr/>
          </p:nvSpPr>
          <p:spPr>
            <a:xfrm>
              <a:off x="0" y="0"/>
              <a:ext cx="2129470" cy="897269"/>
            </a:xfrm>
            <a:custGeom>
              <a:avLst/>
              <a:gdLst/>
              <a:ahLst/>
              <a:cxnLst/>
              <a:rect l="l" t="t" r="r" b="b"/>
              <a:pathLst>
                <a:path w="2129470" h="897269">
                  <a:moveTo>
                    <a:pt x="28726" y="0"/>
                  </a:moveTo>
                  <a:lnTo>
                    <a:pt x="2100744" y="0"/>
                  </a:lnTo>
                  <a:cubicBezTo>
                    <a:pt x="2108363" y="0"/>
                    <a:pt x="2115669" y="3026"/>
                    <a:pt x="2121056" y="8414"/>
                  </a:cubicBezTo>
                  <a:cubicBezTo>
                    <a:pt x="2126444" y="13801"/>
                    <a:pt x="2129470" y="21107"/>
                    <a:pt x="2129470" y="28726"/>
                  </a:cubicBezTo>
                  <a:lnTo>
                    <a:pt x="2129470" y="868544"/>
                  </a:lnTo>
                  <a:cubicBezTo>
                    <a:pt x="2129470" y="876162"/>
                    <a:pt x="2126444" y="883469"/>
                    <a:pt x="2121056" y="888856"/>
                  </a:cubicBezTo>
                  <a:cubicBezTo>
                    <a:pt x="2115669" y="894243"/>
                    <a:pt x="2108363" y="897269"/>
                    <a:pt x="2100744" y="897269"/>
                  </a:cubicBezTo>
                  <a:lnTo>
                    <a:pt x="28726" y="897269"/>
                  </a:lnTo>
                  <a:cubicBezTo>
                    <a:pt x="12861" y="897269"/>
                    <a:pt x="0" y="884408"/>
                    <a:pt x="0" y="868544"/>
                  </a:cubicBezTo>
                  <a:lnTo>
                    <a:pt x="0" y="28726"/>
                  </a:lnTo>
                  <a:cubicBezTo>
                    <a:pt x="0" y="21107"/>
                    <a:pt x="3026" y="13801"/>
                    <a:pt x="8414" y="8414"/>
                  </a:cubicBezTo>
                  <a:cubicBezTo>
                    <a:pt x="13801" y="3026"/>
                    <a:pt x="21107" y="0"/>
                    <a:pt x="28726" y="0"/>
                  </a:cubicBezTo>
                  <a:close/>
                </a:path>
              </a:pathLst>
            </a:custGeom>
            <a:solidFill>
              <a:srgbClr val="FFFFFF"/>
            </a:solidFill>
          </p:spPr>
          <p:txBody>
            <a:bodyPr/>
            <a:lstStyle/>
            <a:p>
              <a:endParaRPr lang="pt-BR"/>
            </a:p>
          </p:txBody>
        </p:sp>
        <p:sp>
          <p:nvSpPr>
            <p:cNvPr id="5" name="TextBox 5"/>
            <p:cNvSpPr txBox="1"/>
            <p:nvPr/>
          </p:nvSpPr>
          <p:spPr>
            <a:xfrm>
              <a:off x="0" y="-47625"/>
              <a:ext cx="2129470" cy="944894"/>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644202" y="2799337"/>
            <a:ext cx="17289681" cy="0"/>
          </a:xfrm>
          <a:prstGeom prst="line">
            <a:avLst/>
          </a:prstGeom>
          <a:ln w="381000" cap="rnd">
            <a:solidFill>
              <a:srgbClr val="26A69A"/>
            </a:solidFill>
            <a:prstDash val="solid"/>
            <a:headEnd type="none" w="sm" len="sm"/>
            <a:tailEnd type="none" w="sm" len="sm"/>
          </a:ln>
        </p:spPr>
        <p:txBody>
          <a:bodyPr/>
          <a:lstStyle/>
          <a:p>
            <a:endParaRPr lang="pt-BR"/>
          </a:p>
        </p:txBody>
      </p:sp>
      <p:grpSp>
        <p:nvGrpSpPr>
          <p:cNvPr id="7" name="Group 7"/>
          <p:cNvGrpSpPr/>
          <p:nvPr/>
        </p:nvGrpSpPr>
        <p:grpSpPr>
          <a:xfrm>
            <a:off x="-334790" y="246224"/>
            <a:ext cx="20887370" cy="2191163"/>
            <a:chOff x="0" y="0"/>
            <a:chExt cx="5501200" cy="577096"/>
          </a:xfrm>
        </p:grpSpPr>
        <p:sp>
          <p:nvSpPr>
            <p:cNvPr id="8" name="Freeform 8"/>
            <p:cNvSpPr/>
            <p:nvPr/>
          </p:nvSpPr>
          <p:spPr>
            <a:xfrm>
              <a:off x="0" y="0"/>
              <a:ext cx="5501200" cy="577096"/>
            </a:xfrm>
            <a:custGeom>
              <a:avLst/>
              <a:gdLst/>
              <a:ahLst/>
              <a:cxnLst/>
              <a:rect l="l" t="t" r="r" b="b"/>
              <a:pathLst>
                <a:path w="5501200" h="577096">
                  <a:moveTo>
                    <a:pt x="11120" y="0"/>
                  </a:moveTo>
                  <a:lnTo>
                    <a:pt x="5490081" y="0"/>
                  </a:lnTo>
                  <a:cubicBezTo>
                    <a:pt x="5493030" y="0"/>
                    <a:pt x="5495858" y="1172"/>
                    <a:pt x="5497943" y="3257"/>
                  </a:cubicBezTo>
                  <a:cubicBezTo>
                    <a:pt x="5500029" y="5342"/>
                    <a:pt x="5501200" y="8170"/>
                    <a:pt x="5501200" y="11120"/>
                  </a:cubicBezTo>
                  <a:lnTo>
                    <a:pt x="5501200" y="565977"/>
                  </a:lnTo>
                  <a:cubicBezTo>
                    <a:pt x="5501200" y="572118"/>
                    <a:pt x="5496222" y="577096"/>
                    <a:pt x="5490081" y="577096"/>
                  </a:cubicBezTo>
                  <a:lnTo>
                    <a:pt x="11120" y="577096"/>
                  </a:lnTo>
                  <a:cubicBezTo>
                    <a:pt x="4978" y="577096"/>
                    <a:pt x="0" y="572118"/>
                    <a:pt x="0" y="565977"/>
                  </a:cubicBezTo>
                  <a:lnTo>
                    <a:pt x="0" y="11120"/>
                  </a:lnTo>
                  <a:cubicBezTo>
                    <a:pt x="0" y="8170"/>
                    <a:pt x="1172" y="5342"/>
                    <a:pt x="3257" y="3257"/>
                  </a:cubicBezTo>
                  <a:cubicBezTo>
                    <a:pt x="5342" y="1172"/>
                    <a:pt x="8170" y="0"/>
                    <a:pt x="11120" y="0"/>
                  </a:cubicBezTo>
                  <a:close/>
                </a:path>
              </a:pathLst>
            </a:custGeom>
            <a:solidFill>
              <a:srgbClr val="FFFFFF"/>
            </a:solidFill>
          </p:spPr>
          <p:txBody>
            <a:bodyPr/>
            <a:lstStyle/>
            <a:p>
              <a:endParaRPr lang="pt-BR"/>
            </a:p>
          </p:txBody>
        </p:sp>
        <p:sp>
          <p:nvSpPr>
            <p:cNvPr id="9" name="TextBox 9"/>
            <p:cNvSpPr txBox="1"/>
            <p:nvPr/>
          </p:nvSpPr>
          <p:spPr>
            <a:xfrm>
              <a:off x="0" y="-47625"/>
              <a:ext cx="5501200" cy="624721"/>
            </a:xfrm>
            <a:prstGeom prst="rect">
              <a:avLst/>
            </a:prstGeom>
          </p:spPr>
          <p:txBody>
            <a:bodyPr lIns="50800" tIns="50800" rIns="50800" bIns="50800" rtlCol="0" anchor="ctr"/>
            <a:lstStyle/>
            <a:p>
              <a:pPr algn="ctr">
                <a:lnSpc>
                  <a:spcPts val="1960"/>
                </a:lnSpc>
              </a:pPr>
              <a:endParaRPr/>
            </a:p>
          </p:txBody>
        </p:sp>
      </p:grpSp>
      <p:sp>
        <p:nvSpPr>
          <p:cNvPr id="10" name="AutoShape 10"/>
          <p:cNvSpPr/>
          <p:nvPr/>
        </p:nvSpPr>
        <p:spPr>
          <a:xfrm>
            <a:off x="10545274" y="8446427"/>
            <a:ext cx="13471018" cy="0"/>
          </a:xfrm>
          <a:prstGeom prst="line">
            <a:avLst/>
          </a:prstGeom>
          <a:ln w="381000" cap="rnd">
            <a:solidFill>
              <a:srgbClr val="26A69A"/>
            </a:solidFill>
            <a:prstDash val="solid"/>
            <a:headEnd type="none" w="sm" len="sm"/>
            <a:tailEnd type="none" w="sm" len="sm"/>
          </a:ln>
        </p:spPr>
        <p:txBody>
          <a:bodyPr/>
          <a:lstStyle/>
          <a:p>
            <a:endParaRPr lang="pt-BR"/>
          </a:p>
        </p:txBody>
      </p:sp>
      <p:sp>
        <p:nvSpPr>
          <p:cNvPr id="11" name="Freeform 11"/>
          <p:cNvSpPr/>
          <p:nvPr/>
        </p:nvSpPr>
        <p:spPr>
          <a:xfrm>
            <a:off x="443890" y="575290"/>
            <a:ext cx="5300594" cy="1620675"/>
          </a:xfrm>
          <a:custGeom>
            <a:avLst/>
            <a:gdLst/>
            <a:ahLst/>
            <a:cxnLst/>
            <a:rect l="l" t="t" r="r" b="b"/>
            <a:pathLst>
              <a:path w="5300594" h="1620675">
                <a:moveTo>
                  <a:pt x="0" y="0"/>
                </a:moveTo>
                <a:lnTo>
                  <a:pt x="5300595" y="0"/>
                </a:lnTo>
                <a:lnTo>
                  <a:pt x="5300595" y="1620675"/>
                </a:lnTo>
                <a:lnTo>
                  <a:pt x="0" y="1620675"/>
                </a:lnTo>
                <a:lnTo>
                  <a:pt x="0" y="0"/>
                </a:lnTo>
                <a:close/>
              </a:path>
            </a:pathLst>
          </a:custGeom>
          <a:blipFill>
            <a:blip r:embed="rId4"/>
            <a:stretch>
              <a:fillRect t="-149" b="-149"/>
            </a:stretch>
          </a:blipFill>
        </p:spPr>
        <p:txBody>
          <a:bodyPr/>
          <a:lstStyle/>
          <a:p>
            <a:endParaRPr lang="pt-BR"/>
          </a:p>
        </p:txBody>
      </p:sp>
      <p:sp>
        <p:nvSpPr>
          <p:cNvPr id="12" name="TextBox 12"/>
          <p:cNvSpPr txBox="1"/>
          <p:nvPr/>
        </p:nvSpPr>
        <p:spPr>
          <a:xfrm>
            <a:off x="6236247" y="1628152"/>
            <a:ext cx="14767777" cy="308824"/>
          </a:xfrm>
          <a:prstGeom prst="rect">
            <a:avLst/>
          </a:prstGeom>
        </p:spPr>
        <p:txBody>
          <a:bodyPr lIns="0" tIns="0" rIns="0" bIns="0" rtlCol="0" anchor="t">
            <a:spAutoFit/>
          </a:bodyPr>
          <a:lstStyle/>
          <a:p>
            <a:pPr marL="0" lvl="0" indent="0" algn="l">
              <a:lnSpc>
                <a:spcPts val="2151"/>
              </a:lnSpc>
            </a:pPr>
            <a:r>
              <a:rPr lang="en-US" sz="2151">
                <a:solidFill>
                  <a:srgbClr val="545454">
                    <a:alpha val="80000"/>
                  </a:srgbClr>
                </a:solidFill>
                <a:latin typeface="Poppins"/>
                <a:ea typeface="Poppins"/>
                <a:cs typeface="Poppins"/>
                <a:sym typeface="Poppins"/>
              </a:rPr>
              <a:t>DESCRIPTION</a:t>
            </a:r>
          </a:p>
        </p:txBody>
      </p:sp>
      <p:sp>
        <p:nvSpPr>
          <p:cNvPr id="13" name="TextBox 13"/>
          <p:cNvSpPr txBox="1"/>
          <p:nvPr/>
        </p:nvSpPr>
        <p:spPr>
          <a:xfrm>
            <a:off x="6236247" y="883582"/>
            <a:ext cx="10958684" cy="725519"/>
          </a:xfrm>
          <a:prstGeom prst="rect">
            <a:avLst/>
          </a:prstGeom>
        </p:spPr>
        <p:txBody>
          <a:bodyPr lIns="0" tIns="0" rIns="0" bIns="0" rtlCol="0" anchor="t">
            <a:spAutoFit/>
          </a:bodyPr>
          <a:lstStyle/>
          <a:p>
            <a:pPr marL="0" lvl="0" indent="0" algn="l">
              <a:lnSpc>
                <a:spcPts val="5082"/>
              </a:lnSpc>
              <a:spcBef>
                <a:spcPct val="0"/>
              </a:spcBef>
            </a:pPr>
            <a:r>
              <a:rPr lang="en-US" sz="5082" b="1">
                <a:solidFill>
                  <a:srgbClr val="26A69A"/>
                </a:solidFill>
                <a:latin typeface="Poppins Bold"/>
                <a:ea typeface="Poppins Bold"/>
                <a:cs typeface="Poppins Bold"/>
                <a:sym typeface="Poppins Bold"/>
              </a:rPr>
              <a:t>HIGHLIGTH </a:t>
            </a:r>
            <a:r>
              <a:rPr lang="en-US" sz="5082">
                <a:solidFill>
                  <a:srgbClr val="26A69A"/>
                </a:solidFill>
                <a:latin typeface="Poppins Light"/>
                <a:ea typeface="Poppins Light"/>
                <a:cs typeface="Poppins Light"/>
                <a:sym typeface="Poppins Light"/>
              </a:rPr>
              <a:t>| </a:t>
            </a:r>
            <a:r>
              <a:rPr lang="en-US" sz="5082">
                <a:solidFill>
                  <a:srgbClr val="26A69A"/>
                </a:solidFill>
                <a:latin typeface="Poppins"/>
                <a:ea typeface="Poppins"/>
                <a:cs typeface="Poppins"/>
                <a:sym typeface="Poppins"/>
              </a:rPr>
              <a:t>TITLE</a:t>
            </a:r>
          </a:p>
        </p:txBody>
      </p:sp>
      <p:sp>
        <p:nvSpPr>
          <p:cNvPr id="14" name="TextBox 14"/>
          <p:cNvSpPr txBox="1"/>
          <p:nvPr/>
        </p:nvSpPr>
        <p:spPr>
          <a:xfrm>
            <a:off x="12150650" y="5054318"/>
            <a:ext cx="5407000" cy="551326"/>
          </a:xfrm>
          <a:prstGeom prst="rect">
            <a:avLst/>
          </a:prstGeom>
        </p:spPr>
        <p:txBody>
          <a:bodyPr lIns="0" tIns="0" rIns="0" bIns="0" rtlCol="0" anchor="t">
            <a:spAutoFit/>
          </a:bodyPr>
          <a:lstStyle/>
          <a:p>
            <a:pPr marL="0" lvl="0" indent="0" algn="r">
              <a:lnSpc>
                <a:spcPts val="4027"/>
              </a:lnSpc>
            </a:pPr>
            <a:r>
              <a:rPr lang="en-US" sz="3661" b="1">
                <a:solidFill>
                  <a:srgbClr val="26A69A"/>
                </a:solidFill>
                <a:latin typeface="Poppins Semi-Bold"/>
                <a:ea typeface="Poppins Semi-Bold"/>
                <a:cs typeface="Poppins Semi-Bold"/>
                <a:sym typeface="Poppins Semi-Bold"/>
              </a:rPr>
              <a:t>HIGHLIGHT </a:t>
            </a:r>
            <a:r>
              <a:rPr lang="en-US" sz="3661">
                <a:solidFill>
                  <a:srgbClr val="26A69A"/>
                </a:solidFill>
                <a:latin typeface="Poppins"/>
                <a:ea typeface="Poppins"/>
                <a:cs typeface="Poppins"/>
                <a:sym typeface="Poppins"/>
              </a:rPr>
              <a:t>TITLE</a:t>
            </a:r>
          </a:p>
        </p:txBody>
      </p:sp>
      <p:sp>
        <p:nvSpPr>
          <p:cNvPr id="15" name="TextBox 15"/>
          <p:cNvSpPr txBox="1"/>
          <p:nvPr/>
        </p:nvSpPr>
        <p:spPr>
          <a:xfrm>
            <a:off x="11427202" y="5825074"/>
            <a:ext cx="6130448" cy="1778000"/>
          </a:xfrm>
          <a:prstGeom prst="rect">
            <a:avLst/>
          </a:prstGeom>
        </p:spPr>
        <p:txBody>
          <a:bodyPr lIns="0" tIns="0" rIns="0" bIns="0" rtlCol="0" anchor="t">
            <a:spAutoFit/>
          </a:bodyPr>
          <a:lstStyle/>
          <a:p>
            <a:pPr algn="r">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p:txBody>
      </p:sp>
      <p:grpSp>
        <p:nvGrpSpPr>
          <p:cNvPr id="16" name="Group 16"/>
          <p:cNvGrpSpPr/>
          <p:nvPr/>
        </p:nvGrpSpPr>
        <p:grpSpPr>
          <a:xfrm>
            <a:off x="7796123" y="9072757"/>
            <a:ext cx="20186980" cy="1538844"/>
            <a:chOff x="0" y="0"/>
            <a:chExt cx="5316735" cy="405292"/>
          </a:xfrm>
        </p:grpSpPr>
        <p:sp>
          <p:nvSpPr>
            <p:cNvPr id="17" name="Freeform 17"/>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8" name="TextBox 18"/>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9" name="Freeform 19"/>
          <p:cNvSpPr/>
          <p:nvPr/>
        </p:nvSpPr>
        <p:spPr>
          <a:xfrm>
            <a:off x="8094473" y="9317021"/>
            <a:ext cx="2872062" cy="759281"/>
          </a:xfrm>
          <a:custGeom>
            <a:avLst/>
            <a:gdLst/>
            <a:ahLst/>
            <a:cxnLst/>
            <a:rect l="l" t="t" r="r" b="b"/>
            <a:pathLst>
              <a:path w="2872062" h="759281">
                <a:moveTo>
                  <a:pt x="0" y="0"/>
                </a:moveTo>
                <a:lnTo>
                  <a:pt x="2872061" y="0"/>
                </a:lnTo>
                <a:lnTo>
                  <a:pt x="2872061" y="759281"/>
                </a:lnTo>
                <a:lnTo>
                  <a:pt x="0" y="759281"/>
                </a:lnTo>
                <a:lnTo>
                  <a:pt x="0" y="0"/>
                </a:lnTo>
                <a:close/>
              </a:path>
            </a:pathLst>
          </a:custGeom>
          <a:blipFill>
            <a:blip r:embed="rId5"/>
            <a:stretch>
              <a:fillRect/>
            </a:stretch>
          </a:blipFill>
        </p:spPr>
        <p:txBody>
          <a:bodyPr/>
          <a:lstStyle/>
          <a:p>
            <a:endParaRPr lang="pt-BR"/>
          </a:p>
        </p:txBody>
      </p:sp>
      <p:sp>
        <p:nvSpPr>
          <p:cNvPr id="20" name="TextBox 20"/>
          <p:cNvSpPr txBox="1"/>
          <p:nvPr/>
        </p:nvSpPr>
        <p:spPr>
          <a:xfrm>
            <a:off x="11837304"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06937" y="917202"/>
            <a:ext cx="3086100" cy="8512701"/>
            <a:chOff x="0" y="0"/>
            <a:chExt cx="812800" cy="2242028"/>
          </a:xfrm>
        </p:grpSpPr>
        <p:sp>
          <p:nvSpPr>
            <p:cNvPr id="3" name="Freeform 3"/>
            <p:cNvSpPr/>
            <p:nvPr/>
          </p:nvSpPr>
          <p:spPr>
            <a:xfrm>
              <a:off x="0" y="0"/>
              <a:ext cx="812800" cy="2242028"/>
            </a:xfrm>
            <a:custGeom>
              <a:avLst/>
              <a:gdLst/>
              <a:ahLst/>
              <a:cxnLst/>
              <a:rect l="l" t="t" r="r" b="b"/>
              <a:pathLst>
                <a:path w="812800" h="2242028">
                  <a:moveTo>
                    <a:pt x="150519" y="0"/>
                  </a:moveTo>
                  <a:lnTo>
                    <a:pt x="662281" y="0"/>
                  </a:lnTo>
                  <a:cubicBezTo>
                    <a:pt x="702201" y="0"/>
                    <a:pt x="740486" y="15858"/>
                    <a:pt x="768714" y="44086"/>
                  </a:cubicBezTo>
                  <a:cubicBezTo>
                    <a:pt x="796942" y="72314"/>
                    <a:pt x="812800" y="110599"/>
                    <a:pt x="812800" y="150519"/>
                  </a:cubicBezTo>
                  <a:lnTo>
                    <a:pt x="812800" y="2091510"/>
                  </a:lnTo>
                  <a:cubicBezTo>
                    <a:pt x="812800" y="2131430"/>
                    <a:pt x="796942" y="2169715"/>
                    <a:pt x="768714" y="2197942"/>
                  </a:cubicBezTo>
                  <a:cubicBezTo>
                    <a:pt x="740486" y="2226170"/>
                    <a:pt x="702201" y="2242028"/>
                    <a:pt x="662281" y="2242028"/>
                  </a:cubicBezTo>
                  <a:lnTo>
                    <a:pt x="150519" y="2242028"/>
                  </a:lnTo>
                  <a:cubicBezTo>
                    <a:pt x="110599" y="2242028"/>
                    <a:pt x="72314" y="2226170"/>
                    <a:pt x="44086" y="2197942"/>
                  </a:cubicBezTo>
                  <a:cubicBezTo>
                    <a:pt x="15858" y="2169715"/>
                    <a:pt x="0" y="2131430"/>
                    <a:pt x="0" y="2091510"/>
                  </a:cubicBezTo>
                  <a:lnTo>
                    <a:pt x="0" y="150519"/>
                  </a:lnTo>
                  <a:cubicBezTo>
                    <a:pt x="0" y="110599"/>
                    <a:pt x="15858" y="72314"/>
                    <a:pt x="44086" y="44086"/>
                  </a:cubicBezTo>
                  <a:cubicBezTo>
                    <a:pt x="72314" y="15858"/>
                    <a:pt x="110599" y="0"/>
                    <a:pt x="150519" y="0"/>
                  </a:cubicBezTo>
                  <a:close/>
                </a:path>
              </a:pathLst>
            </a:custGeom>
            <a:solidFill>
              <a:srgbClr val="26A69A"/>
            </a:solidFill>
          </p:spPr>
          <p:txBody>
            <a:bodyPr/>
            <a:lstStyle/>
            <a:p>
              <a:endParaRPr lang="pt-BR"/>
            </a:p>
          </p:txBody>
        </p:sp>
        <p:sp>
          <p:nvSpPr>
            <p:cNvPr id="4" name="TextBox 4"/>
            <p:cNvSpPr txBox="1"/>
            <p:nvPr/>
          </p:nvSpPr>
          <p:spPr>
            <a:xfrm>
              <a:off x="0" y="-47625"/>
              <a:ext cx="812800" cy="2289653"/>
            </a:xfrm>
            <a:prstGeom prst="rect">
              <a:avLst/>
            </a:prstGeom>
          </p:spPr>
          <p:txBody>
            <a:bodyPr lIns="50800" tIns="50800" rIns="50800" bIns="50800" rtlCol="0" anchor="ctr"/>
            <a:lstStyle/>
            <a:p>
              <a:pPr algn="ctr">
                <a:lnSpc>
                  <a:spcPts val="1960"/>
                </a:lnSpc>
              </a:pPr>
              <a:endParaRPr/>
            </a:p>
          </p:txBody>
        </p:sp>
      </p:grpSp>
      <p:sp>
        <p:nvSpPr>
          <p:cNvPr id="5" name="AutoShape 5"/>
          <p:cNvSpPr/>
          <p:nvPr/>
        </p:nvSpPr>
        <p:spPr>
          <a:xfrm>
            <a:off x="1741542" y="9802064"/>
            <a:ext cx="18910437" cy="0"/>
          </a:xfrm>
          <a:prstGeom prst="line">
            <a:avLst/>
          </a:prstGeom>
          <a:ln w="381000" cap="rnd">
            <a:solidFill>
              <a:srgbClr val="B2DFDB"/>
            </a:solidFill>
            <a:prstDash val="solid"/>
            <a:headEnd type="none" w="sm" len="sm"/>
            <a:tailEnd type="none" w="sm" len="sm"/>
          </a:ln>
        </p:spPr>
        <p:txBody>
          <a:bodyPr/>
          <a:lstStyle/>
          <a:p>
            <a:endParaRPr lang="pt-BR"/>
          </a:p>
        </p:txBody>
      </p:sp>
      <p:sp>
        <p:nvSpPr>
          <p:cNvPr id="6" name="TextBox 6"/>
          <p:cNvSpPr txBox="1"/>
          <p:nvPr/>
        </p:nvSpPr>
        <p:spPr>
          <a:xfrm rot="-5400000">
            <a:off x="-2921426" y="5015302"/>
            <a:ext cx="6794123" cy="1173844"/>
          </a:xfrm>
          <a:prstGeom prst="rect">
            <a:avLst/>
          </a:prstGeom>
        </p:spPr>
        <p:txBody>
          <a:bodyPr lIns="0" tIns="0" rIns="0" bIns="0" rtlCol="0" anchor="t">
            <a:spAutoFit/>
          </a:bodyPr>
          <a:lstStyle/>
          <a:p>
            <a:pPr algn="ctr">
              <a:lnSpc>
                <a:spcPts val="9285"/>
              </a:lnSpc>
            </a:pPr>
            <a:r>
              <a:rPr lang="en-US" sz="6190">
                <a:solidFill>
                  <a:srgbClr val="FFFFFF"/>
                </a:solidFill>
                <a:latin typeface="Poppins"/>
                <a:ea typeface="Poppins"/>
                <a:cs typeface="Poppins"/>
                <a:sym typeface="Poppins"/>
              </a:rPr>
              <a:t>TITLE</a:t>
            </a:r>
          </a:p>
        </p:txBody>
      </p:sp>
      <p:sp>
        <p:nvSpPr>
          <p:cNvPr id="7" name="Freeform 7"/>
          <p:cNvSpPr/>
          <p:nvPr/>
        </p:nvSpPr>
        <p:spPr>
          <a:xfrm>
            <a:off x="126838" y="1168810"/>
            <a:ext cx="935692" cy="1036352"/>
          </a:xfrm>
          <a:custGeom>
            <a:avLst/>
            <a:gdLst/>
            <a:ahLst/>
            <a:cxnLst/>
            <a:rect l="l" t="t" r="r" b="b"/>
            <a:pathLst>
              <a:path w="935692" h="1036352">
                <a:moveTo>
                  <a:pt x="0" y="0"/>
                </a:moveTo>
                <a:lnTo>
                  <a:pt x="935692" y="0"/>
                </a:lnTo>
                <a:lnTo>
                  <a:pt x="935692" y="1036352"/>
                </a:lnTo>
                <a:lnTo>
                  <a:pt x="0" y="1036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8" name="TextBox 8"/>
          <p:cNvSpPr txBox="1"/>
          <p:nvPr/>
        </p:nvSpPr>
        <p:spPr>
          <a:xfrm>
            <a:off x="1741542" y="2148012"/>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9" name="Freeform 9"/>
          <p:cNvSpPr/>
          <p:nvPr/>
        </p:nvSpPr>
        <p:spPr>
          <a:xfrm>
            <a:off x="1741542"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5484374"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06937" y="917202"/>
            <a:ext cx="3086100" cy="8512701"/>
            <a:chOff x="0" y="0"/>
            <a:chExt cx="812800" cy="2242028"/>
          </a:xfrm>
        </p:grpSpPr>
        <p:sp>
          <p:nvSpPr>
            <p:cNvPr id="3" name="Freeform 3"/>
            <p:cNvSpPr/>
            <p:nvPr/>
          </p:nvSpPr>
          <p:spPr>
            <a:xfrm>
              <a:off x="0" y="0"/>
              <a:ext cx="812800" cy="2242028"/>
            </a:xfrm>
            <a:custGeom>
              <a:avLst/>
              <a:gdLst/>
              <a:ahLst/>
              <a:cxnLst/>
              <a:rect l="l" t="t" r="r" b="b"/>
              <a:pathLst>
                <a:path w="812800" h="2242028">
                  <a:moveTo>
                    <a:pt x="150519" y="0"/>
                  </a:moveTo>
                  <a:lnTo>
                    <a:pt x="662281" y="0"/>
                  </a:lnTo>
                  <a:cubicBezTo>
                    <a:pt x="702201" y="0"/>
                    <a:pt x="740486" y="15858"/>
                    <a:pt x="768714" y="44086"/>
                  </a:cubicBezTo>
                  <a:cubicBezTo>
                    <a:pt x="796942" y="72314"/>
                    <a:pt x="812800" y="110599"/>
                    <a:pt x="812800" y="150519"/>
                  </a:cubicBezTo>
                  <a:lnTo>
                    <a:pt x="812800" y="2091510"/>
                  </a:lnTo>
                  <a:cubicBezTo>
                    <a:pt x="812800" y="2131430"/>
                    <a:pt x="796942" y="2169715"/>
                    <a:pt x="768714" y="2197942"/>
                  </a:cubicBezTo>
                  <a:cubicBezTo>
                    <a:pt x="740486" y="2226170"/>
                    <a:pt x="702201" y="2242028"/>
                    <a:pt x="662281" y="2242028"/>
                  </a:cubicBezTo>
                  <a:lnTo>
                    <a:pt x="150519" y="2242028"/>
                  </a:lnTo>
                  <a:cubicBezTo>
                    <a:pt x="110599" y="2242028"/>
                    <a:pt x="72314" y="2226170"/>
                    <a:pt x="44086" y="2197942"/>
                  </a:cubicBezTo>
                  <a:cubicBezTo>
                    <a:pt x="15858" y="2169715"/>
                    <a:pt x="0" y="2131430"/>
                    <a:pt x="0" y="2091510"/>
                  </a:cubicBezTo>
                  <a:lnTo>
                    <a:pt x="0" y="150519"/>
                  </a:lnTo>
                  <a:cubicBezTo>
                    <a:pt x="0" y="110599"/>
                    <a:pt x="15858" y="72314"/>
                    <a:pt x="44086" y="44086"/>
                  </a:cubicBezTo>
                  <a:cubicBezTo>
                    <a:pt x="72314" y="15858"/>
                    <a:pt x="110599" y="0"/>
                    <a:pt x="150519" y="0"/>
                  </a:cubicBezTo>
                  <a:close/>
                </a:path>
              </a:pathLst>
            </a:custGeom>
            <a:solidFill>
              <a:srgbClr val="5C6BC0"/>
            </a:solidFill>
          </p:spPr>
          <p:txBody>
            <a:bodyPr/>
            <a:lstStyle/>
            <a:p>
              <a:endParaRPr lang="pt-BR"/>
            </a:p>
          </p:txBody>
        </p:sp>
        <p:sp>
          <p:nvSpPr>
            <p:cNvPr id="4" name="TextBox 4"/>
            <p:cNvSpPr txBox="1"/>
            <p:nvPr/>
          </p:nvSpPr>
          <p:spPr>
            <a:xfrm>
              <a:off x="0" y="-47625"/>
              <a:ext cx="812800" cy="2289653"/>
            </a:xfrm>
            <a:prstGeom prst="rect">
              <a:avLst/>
            </a:prstGeom>
          </p:spPr>
          <p:txBody>
            <a:bodyPr lIns="50800" tIns="50800" rIns="50800" bIns="50800" rtlCol="0" anchor="ctr"/>
            <a:lstStyle/>
            <a:p>
              <a:pPr algn="ctr">
                <a:lnSpc>
                  <a:spcPts val="1960"/>
                </a:lnSpc>
              </a:pPr>
              <a:endParaRPr/>
            </a:p>
          </p:txBody>
        </p:sp>
      </p:grpSp>
      <p:sp>
        <p:nvSpPr>
          <p:cNvPr id="5" name="AutoShape 5"/>
          <p:cNvSpPr/>
          <p:nvPr/>
        </p:nvSpPr>
        <p:spPr>
          <a:xfrm>
            <a:off x="1741542" y="9802064"/>
            <a:ext cx="18910437" cy="0"/>
          </a:xfrm>
          <a:prstGeom prst="line">
            <a:avLst/>
          </a:prstGeom>
          <a:ln w="381000" cap="rnd">
            <a:solidFill>
              <a:srgbClr val="C5CAE9"/>
            </a:solidFill>
            <a:prstDash val="solid"/>
            <a:headEnd type="none" w="sm" len="sm"/>
            <a:tailEnd type="none" w="sm" len="sm"/>
          </a:ln>
        </p:spPr>
        <p:txBody>
          <a:bodyPr/>
          <a:lstStyle/>
          <a:p>
            <a:endParaRPr lang="pt-BR"/>
          </a:p>
        </p:txBody>
      </p:sp>
      <p:sp>
        <p:nvSpPr>
          <p:cNvPr id="6" name="TextBox 6"/>
          <p:cNvSpPr txBox="1"/>
          <p:nvPr/>
        </p:nvSpPr>
        <p:spPr>
          <a:xfrm rot="-5400000">
            <a:off x="-2921426" y="5015302"/>
            <a:ext cx="6794123" cy="1173844"/>
          </a:xfrm>
          <a:prstGeom prst="rect">
            <a:avLst/>
          </a:prstGeom>
        </p:spPr>
        <p:txBody>
          <a:bodyPr lIns="0" tIns="0" rIns="0" bIns="0" rtlCol="0" anchor="t">
            <a:spAutoFit/>
          </a:bodyPr>
          <a:lstStyle/>
          <a:p>
            <a:pPr algn="ctr">
              <a:lnSpc>
                <a:spcPts val="9285"/>
              </a:lnSpc>
            </a:pPr>
            <a:r>
              <a:rPr lang="en-US" sz="6190">
                <a:solidFill>
                  <a:srgbClr val="FFFFFF"/>
                </a:solidFill>
                <a:latin typeface="Poppins"/>
                <a:ea typeface="Poppins"/>
                <a:cs typeface="Poppins"/>
                <a:sym typeface="Poppins"/>
              </a:rPr>
              <a:t>TITLE</a:t>
            </a:r>
          </a:p>
        </p:txBody>
      </p:sp>
      <p:sp>
        <p:nvSpPr>
          <p:cNvPr id="7" name="Freeform 7"/>
          <p:cNvSpPr/>
          <p:nvPr/>
        </p:nvSpPr>
        <p:spPr>
          <a:xfrm>
            <a:off x="126838" y="1168810"/>
            <a:ext cx="935692" cy="1036352"/>
          </a:xfrm>
          <a:custGeom>
            <a:avLst/>
            <a:gdLst/>
            <a:ahLst/>
            <a:cxnLst/>
            <a:rect l="l" t="t" r="r" b="b"/>
            <a:pathLst>
              <a:path w="935692" h="1036352">
                <a:moveTo>
                  <a:pt x="0" y="0"/>
                </a:moveTo>
                <a:lnTo>
                  <a:pt x="935692" y="0"/>
                </a:lnTo>
                <a:lnTo>
                  <a:pt x="935692" y="1036352"/>
                </a:lnTo>
                <a:lnTo>
                  <a:pt x="0" y="1036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8" name="TextBox 8"/>
          <p:cNvSpPr txBox="1"/>
          <p:nvPr/>
        </p:nvSpPr>
        <p:spPr>
          <a:xfrm>
            <a:off x="1741542" y="2148012"/>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9" name="Freeform 9"/>
          <p:cNvSpPr/>
          <p:nvPr/>
        </p:nvSpPr>
        <p:spPr>
          <a:xfrm>
            <a:off x="1741542"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5484374"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06937" y="917202"/>
            <a:ext cx="3086100" cy="8512701"/>
            <a:chOff x="0" y="0"/>
            <a:chExt cx="812800" cy="2242028"/>
          </a:xfrm>
        </p:grpSpPr>
        <p:sp>
          <p:nvSpPr>
            <p:cNvPr id="3" name="Freeform 3"/>
            <p:cNvSpPr/>
            <p:nvPr/>
          </p:nvSpPr>
          <p:spPr>
            <a:xfrm>
              <a:off x="0" y="0"/>
              <a:ext cx="812800" cy="2242028"/>
            </a:xfrm>
            <a:custGeom>
              <a:avLst/>
              <a:gdLst/>
              <a:ahLst/>
              <a:cxnLst/>
              <a:rect l="l" t="t" r="r" b="b"/>
              <a:pathLst>
                <a:path w="812800" h="2242028">
                  <a:moveTo>
                    <a:pt x="150519" y="0"/>
                  </a:moveTo>
                  <a:lnTo>
                    <a:pt x="662281" y="0"/>
                  </a:lnTo>
                  <a:cubicBezTo>
                    <a:pt x="702201" y="0"/>
                    <a:pt x="740486" y="15858"/>
                    <a:pt x="768714" y="44086"/>
                  </a:cubicBezTo>
                  <a:cubicBezTo>
                    <a:pt x="796942" y="72314"/>
                    <a:pt x="812800" y="110599"/>
                    <a:pt x="812800" y="150519"/>
                  </a:cubicBezTo>
                  <a:lnTo>
                    <a:pt x="812800" y="2091510"/>
                  </a:lnTo>
                  <a:cubicBezTo>
                    <a:pt x="812800" y="2131430"/>
                    <a:pt x="796942" y="2169715"/>
                    <a:pt x="768714" y="2197942"/>
                  </a:cubicBezTo>
                  <a:cubicBezTo>
                    <a:pt x="740486" y="2226170"/>
                    <a:pt x="702201" y="2242028"/>
                    <a:pt x="662281" y="2242028"/>
                  </a:cubicBezTo>
                  <a:lnTo>
                    <a:pt x="150519" y="2242028"/>
                  </a:lnTo>
                  <a:cubicBezTo>
                    <a:pt x="110599" y="2242028"/>
                    <a:pt x="72314" y="2226170"/>
                    <a:pt x="44086" y="2197942"/>
                  </a:cubicBezTo>
                  <a:cubicBezTo>
                    <a:pt x="15858" y="2169715"/>
                    <a:pt x="0" y="2131430"/>
                    <a:pt x="0" y="2091510"/>
                  </a:cubicBezTo>
                  <a:lnTo>
                    <a:pt x="0" y="150519"/>
                  </a:lnTo>
                  <a:cubicBezTo>
                    <a:pt x="0" y="110599"/>
                    <a:pt x="15858" y="72314"/>
                    <a:pt x="44086" y="44086"/>
                  </a:cubicBezTo>
                  <a:cubicBezTo>
                    <a:pt x="72314" y="15858"/>
                    <a:pt x="110599" y="0"/>
                    <a:pt x="150519" y="0"/>
                  </a:cubicBezTo>
                  <a:close/>
                </a:path>
              </a:pathLst>
            </a:custGeom>
            <a:solidFill>
              <a:srgbClr val="1E88E5"/>
            </a:solidFill>
          </p:spPr>
          <p:txBody>
            <a:bodyPr/>
            <a:lstStyle/>
            <a:p>
              <a:endParaRPr lang="pt-BR"/>
            </a:p>
          </p:txBody>
        </p:sp>
        <p:sp>
          <p:nvSpPr>
            <p:cNvPr id="4" name="TextBox 4"/>
            <p:cNvSpPr txBox="1"/>
            <p:nvPr/>
          </p:nvSpPr>
          <p:spPr>
            <a:xfrm>
              <a:off x="0" y="-47625"/>
              <a:ext cx="812800" cy="2289653"/>
            </a:xfrm>
            <a:prstGeom prst="rect">
              <a:avLst/>
            </a:prstGeom>
          </p:spPr>
          <p:txBody>
            <a:bodyPr lIns="50800" tIns="50800" rIns="50800" bIns="50800" rtlCol="0" anchor="ctr"/>
            <a:lstStyle/>
            <a:p>
              <a:pPr algn="ctr">
                <a:lnSpc>
                  <a:spcPts val="1960"/>
                </a:lnSpc>
              </a:pPr>
              <a:endParaRPr/>
            </a:p>
          </p:txBody>
        </p:sp>
      </p:grpSp>
      <p:sp>
        <p:nvSpPr>
          <p:cNvPr id="5" name="AutoShape 5"/>
          <p:cNvSpPr/>
          <p:nvPr/>
        </p:nvSpPr>
        <p:spPr>
          <a:xfrm>
            <a:off x="1741542" y="9802064"/>
            <a:ext cx="18910437" cy="0"/>
          </a:xfrm>
          <a:prstGeom prst="line">
            <a:avLst/>
          </a:prstGeom>
          <a:ln w="381000" cap="rnd">
            <a:solidFill>
              <a:srgbClr val="90CAF9"/>
            </a:solidFill>
            <a:prstDash val="solid"/>
            <a:headEnd type="none" w="sm" len="sm"/>
            <a:tailEnd type="none" w="sm" len="sm"/>
          </a:ln>
        </p:spPr>
        <p:txBody>
          <a:bodyPr/>
          <a:lstStyle/>
          <a:p>
            <a:endParaRPr lang="pt-BR"/>
          </a:p>
        </p:txBody>
      </p:sp>
      <p:sp>
        <p:nvSpPr>
          <p:cNvPr id="6" name="TextBox 6"/>
          <p:cNvSpPr txBox="1"/>
          <p:nvPr/>
        </p:nvSpPr>
        <p:spPr>
          <a:xfrm rot="-5400000">
            <a:off x="-2921426" y="5015302"/>
            <a:ext cx="6794123" cy="1173844"/>
          </a:xfrm>
          <a:prstGeom prst="rect">
            <a:avLst/>
          </a:prstGeom>
        </p:spPr>
        <p:txBody>
          <a:bodyPr lIns="0" tIns="0" rIns="0" bIns="0" rtlCol="0" anchor="t">
            <a:spAutoFit/>
          </a:bodyPr>
          <a:lstStyle/>
          <a:p>
            <a:pPr algn="ctr">
              <a:lnSpc>
                <a:spcPts val="9285"/>
              </a:lnSpc>
            </a:pPr>
            <a:r>
              <a:rPr lang="en-US" sz="6190">
                <a:solidFill>
                  <a:srgbClr val="FFFFFF"/>
                </a:solidFill>
                <a:latin typeface="Poppins"/>
                <a:ea typeface="Poppins"/>
                <a:cs typeface="Poppins"/>
                <a:sym typeface="Poppins"/>
              </a:rPr>
              <a:t>TITLE</a:t>
            </a:r>
          </a:p>
        </p:txBody>
      </p:sp>
      <p:sp>
        <p:nvSpPr>
          <p:cNvPr id="7" name="Freeform 7"/>
          <p:cNvSpPr/>
          <p:nvPr/>
        </p:nvSpPr>
        <p:spPr>
          <a:xfrm>
            <a:off x="126838" y="1168810"/>
            <a:ext cx="935692" cy="1036352"/>
          </a:xfrm>
          <a:custGeom>
            <a:avLst/>
            <a:gdLst/>
            <a:ahLst/>
            <a:cxnLst/>
            <a:rect l="l" t="t" r="r" b="b"/>
            <a:pathLst>
              <a:path w="935692" h="1036352">
                <a:moveTo>
                  <a:pt x="0" y="0"/>
                </a:moveTo>
                <a:lnTo>
                  <a:pt x="935692" y="0"/>
                </a:lnTo>
                <a:lnTo>
                  <a:pt x="935692" y="1036352"/>
                </a:lnTo>
                <a:lnTo>
                  <a:pt x="0" y="1036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8" name="TextBox 8"/>
          <p:cNvSpPr txBox="1"/>
          <p:nvPr/>
        </p:nvSpPr>
        <p:spPr>
          <a:xfrm>
            <a:off x="1741542" y="2148012"/>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9" name="Freeform 9"/>
          <p:cNvSpPr/>
          <p:nvPr/>
        </p:nvSpPr>
        <p:spPr>
          <a:xfrm>
            <a:off x="1741542"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5484374"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06937" y="917202"/>
            <a:ext cx="3086100" cy="8512701"/>
            <a:chOff x="0" y="0"/>
            <a:chExt cx="812800" cy="2242028"/>
          </a:xfrm>
        </p:grpSpPr>
        <p:sp>
          <p:nvSpPr>
            <p:cNvPr id="3" name="Freeform 3"/>
            <p:cNvSpPr/>
            <p:nvPr/>
          </p:nvSpPr>
          <p:spPr>
            <a:xfrm>
              <a:off x="0" y="0"/>
              <a:ext cx="812800" cy="2242028"/>
            </a:xfrm>
            <a:custGeom>
              <a:avLst/>
              <a:gdLst/>
              <a:ahLst/>
              <a:cxnLst/>
              <a:rect l="l" t="t" r="r" b="b"/>
              <a:pathLst>
                <a:path w="812800" h="2242028">
                  <a:moveTo>
                    <a:pt x="150519" y="0"/>
                  </a:moveTo>
                  <a:lnTo>
                    <a:pt x="662281" y="0"/>
                  </a:lnTo>
                  <a:cubicBezTo>
                    <a:pt x="702201" y="0"/>
                    <a:pt x="740486" y="15858"/>
                    <a:pt x="768714" y="44086"/>
                  </a:cubicBezTo>
                  <a:cubicBezTo>
                    <a:pt x="796942" y="72314"/>
                    <a:pt x="812800" y="110599"/>
                    <a:pt x="812800" y="150519"/>
                  </a:cubicBezTo>
                  <a:lnTo>
                    <a:pt x="812800" y="2091510"/>
                  </a:lnTo>
                  <a:cubicBezTo>
                    <a:pt x="812800" y="2131430"/>
                    <a:pt x="796942" y="2169715"/>
                    <a:pt x="768714" y="2197942"/>
                  </a:cubicBezTo>
                  <a:cubicBezTo>
                    <a:pt x="740486" y="2226170"/>
                    <a:pt x="702201" y="2242028"/>
                    <a:pt x="662281" y="2242028"/>
                  </a:cubicBezTo>
                  <a:lnTo>
                    <a:pt x="150519" y="2242028"/>
                  </a:lnTo>
                  <a:cubicBezTo>
                    <a:pt x="110599" y="2242028"/>
                    <a:pt x="72314" y="2226170"/>
                    <a:pt x="44086" y="2197942"/>
                  </a:cubicBezTo>
                  <a:cubicBezTo>
                    <a:pt x="15858" y="2169715"/>
                    <a:pt x="0" y="2131430"/>
                    <a:pt x="0" y="2091510"/>
                  </a:cubicBezTo>
                  <a:lnTo>
                    <a:pt x="0" y="150519"/>
                  </a:lnTo>
                  <a:cubicBezTo>
                    <a:pt x="0" y="110599"/>
                    <a:pt x="15858" y="72314"/>
                    <a:pt x="44086" y="44086"/>
                  </a:cubicBezTo>
                  <a:cubicBezTo>
                    <a:pt x="72314" y="15858"/>
                    <a:pt x="110599" y="0"/>
                    <a:pt x="150519" y="0"/>
                  </a:cubicBezTo>
                  <a:close/>
                </a:path>
              </a:pathLst>
            </a:custGeom>
            <a:solidFill>
              <a:srgbClr val="66BB6A"/>
            </a:solidFill>
          </p:spPr>
          <p:txBody>
            <a:bodyPr/>
            <a:lstStyle/>
            <a:p>
              <a:endParaRPr lang="pt-BR"/>
            </a:p>
          </p:txBody>
        </p:sp>
        <p:sp>
          <p:nvSpPr>
            <p:cNvPr id="4" name="TextBox 4"/>
            <p:cNvSpPr txBox="1"/>
            <p:nvPr/>
          </p:nvSpPr>
          <p:spPr>
            <a:xfrm>
              <a:off x="0" y="-47625"/>
              <a:ext cx="812800" cy="2289653"/>
            </a:xfrm>
            <a:prstGeom prst="rect">
              <a:avLst/>
            </a:prstGeom>
          </p:spPr>
          <p:txBody>
            <a:bodyPr lIns="50800" tIns="50800" rIns="50800" bIns="50800" rtlCol="0" anchor="ctr"/>
            <a:lstStyle/>
            <a:p>
              <a:pPr algn="ctr">
                <a:lnSpc>
                  <a:spcPts val="1960"/>
                </a:lnSpc>
              </a:pPr>
              <a:endParaRPr/>
            </a:p>
          </p:txBody>
        </p:sp>
      </p:grpSp>
      <p:sp>
        <p:nvSpPr>
          <p:cNvPr id="5" name="AutoShape 5"/>
          <p:cNvSpPr/>
          <p:nvPr/>
        </p:nvSpPr>
        <p:spPr>
          <a:xfrm>
            <a:off x="1741542" y="9802064"/>
            <a:ext cx="18910437" cy="0"/>
          </a:xfrm>
          <a:prstGeom prst="line">
            <a:avLst/>
          </a:prstGeom>
          <a:ln w="381000" cap="rnd">
            <a:solidFill>
              <a:srgbClr val="B2DFDB"/>
            </a:solidFill>
            <a:prstDash val="solid"/>
            <a:headEnd type="none" w="sm" len="sm"/>
            <a:tailEnd type="none" w="sm" len="sm"/>
          </a:ln>
        </p:spPr>
        <p:txBody>
          <a:bodyPr/>
          <a:lstStyle/>
          <a:p>
            <a:endParaRPr lang="pt-BR"/>
          </a:p>
        </p:txBody>
      </p:sp>
      <p:sp>
        <p:nvSpPr>
          <p:cNvPr id="6" name="TextBox 6"/>
          <p:cNvSpPr txBox="1"/>
          <p:nvPr/>
        </p:nvSpPr>
        <p:spPr>
          <a:xfrm rot="-5400000">
            <a:off x="-2921426" y="5015302"/>
            <a:ext cx="6794123" cy="1173844"/>
          </a:xfrm>
          <a:prstGeom prst="rect">
            <a:avLst/>
          </a:prstGeom>
        </p:spPr>
        <p:txBody>
          <a:bodyPr lIns="0" tIns="0" rIns="0" bIns="0" rtlCol="0" anchor="t">
            <a:spAutoFit/>
          </a:bodyPr>
          <a:lstStyle/>
          <a:p>
            <a:pPr algn="ctr">
              <a:lnSpc>
                <a:spcPts val="9285"/>
              </a:lnSpc>
            </a:pPr>
            <a:r>
              <a:rPr lang="en-US" sz="6190">
                <a:solidFill>
                  <a:srgbClr val="FFFFFF"/>
                </a:solidFill>
                <a:latin typeface="Poppins"/>
                <a:ea typeface="Poppins"/>
                <a:cs typeface="Poppins"/>
                <a:sym typeface="Poppins"/>
              </a:rPr>
              <a:t>TITLE</a:t>
            </a:r>
          </a:p>
        </p:txBody>
      </p:sp>
      <p:sp>
        <p:nvSpPr>
          <p:cNvPr id="7" name="Freeform 7"/>
          <p:cNvSpPr/>
          <p:nvPr/>
        </p:nvSpPr>
        <p:spPr>
          <a:xfrm>
            <a:off x="126838" y="1168810"/>
            <a:ext cx="935692" cy="1036352"/>
          </a:xfrm>
          <a:custGeom>
            <a:avLst/>
            <a:gdLst/>
            <a:ahLst/>
            <a:cxnLst/>
            <a:rect l="l" t="t" r="r" b="b"/>
            <a:pathLst>
              <a:path w="935692" h="1036352">
                <a:moveTo>
                  <a:pt x="0" y="0"/>
                </a:moveTo>
                <a:lnTo>
                  <a:pt x="935692" y="0"/>
                </a:lnTo>
                <a:lnTo>
                  <a:pt x="935692" y="1036352"/>
                </a:lnTo>
                <a:lnTo>
                  <a:pt x="0" y="1036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8" name="TextBox 8"/>
          <p:cNvSpPr txBox="1"/>
          <p:nvPr/>
        </p:nvSpPr>
        <p:spPr>
          <a:xfrm>
            <a:off x="1741542" y="2148012"/>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9" name="Freeform 9"/>
          <p:cNvSpPr/>
          <p:nvPr/>
        </p:nvSpPr>
        <p:spPr>
          <a:xfrm>
            <a:off x="1741542"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5484374"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30954"/>
          </a:xfrm>
          <a:custGeom>
            <a:avLst/>
            <a:gdLst/>
            <a:ahLst/>
            <a:cxnLst/>
            <a:rect l="l" t="t" r="r" b="b"/>
            <a:pathLst>
              <a:path w="18288000" h="10430954">
                <a:moveTo>
                  <a:pt x="0" y="0"/>
                </a:moveTo>
                <a:lnTo>
                  <a:pt x="18288000" y="0"/>
                </a:lnTo>
                <a:lnTo>
                  <a:pt x="18288000" y="10430954"/>
                </a:lnTo>
                <a:lnTo>
                  <a:pt x="0" y="10430954"/>
                </a:lnTo>
                <a:lnTo>
                  <a:pt x="0" y="0"/>
                </a:lnTo>
                <a:close/>
              </a:path>
            </a:pathLst>
          </a:custGeom>
          <a:blipFill>
            <a:blip r:embed="rId3"/>
            <a:stretch>
              <a:fillRect t="-8441" b="-8441"/>
            </a:stretch>
          </a:blipFill>
        </p:spPr>
        <p:txBody>
          <a:bodyPr/>
          <a:lstStyle/>
          <a:p>
            <a:endParaRPr lang="pt-BR"/>
          </a:p>
        </p:txBody>
      </p:sp>
      <p:grpSp>
        <p:nvGrpSpPr>
          <p:cNvPr id="3" name="Group 3"/>
          <p:cNvGrpSpPr/>
          <p:nvPr/>
        </p:nvGrpSpPr>
        <p:grpSpPr>
          <a:xfrm>
            <a:off x="-1235985" y="1821243"/>
            <a:ext cx="10060323" cy="7639907"/>
            <a:chOff x="0" y="0"/>
            <a:chExt cx="2649633" cy="2012156"/>
          </a:xfrm>
        </p:grpSpPr>
        <p:sp>
          <p:nvSpPr>
            <p:cNvPr id="4" name="Freeform 4"/>
            <p:cNvSpPr/>
            <p:nvPr/>
          </p:nvSpPr>
          <p:spPr>
            <a:xfrm>
              <a:off x="0" y="0"/>
              <a:ext cx="2649632" cy="2012156"/>
            </a:xfrm>
            <a:custGeom>
              <a:avLst/>
              <a:gdLst/>
              <a:ahLst/>
              <a:cxnLst/>
              <a:rect l="l" t="t" r="r" b="b"/>
              <a:pathLst>
                <a:path w="2649632" h="2012156">
                  <a:moveTo>
                    <a:pt x="23086" y="0"/>
                  </a:moveTo>
                  <a:lnTo>
                    <a:pt x="2626546" y="0"/>
                  </a:lnTo>
                  <a:cubicBezTo>
                    <a:pt x="2632669" y="0"/>
                    <a:pt x="2638541" y="2432"/>
                    <a:pt x="2642871" y="6762"/>
                  </a:cubicBezTo>
                  <a:cubicBezTo>
                    <a:pt x="2647200" y="11091"/>
                    <a:pt x="2649632" y="16964"/>
                    <a:pt x="2649632" y="23086"/>
                  </a:cubicBezTo>
                  <a:lnTo>
                    <a:pt x="2649632" y="1989070"/>
                  </a:lnTo>
                  <a:cubicBezTo>
                    <a:pt x="2649632" y="2001820"/>
                    <a:pt x="2639296" y="2012156"/>
                    <a:pt x="2626546" y="2012156"/>
                  </a:cubicBezTo>
                  <a:lnTo>
                    <a:pt x="23086" y="2012156"/>
                  </a:lnTo>
                  <a:cubicBezTo>
                    <a:pt x="10336" y="2012156"/>
                    <a:pt x="0" y="2001820"/>
                    <a:pt x="0" y="1989070"/>
                  </a:cubicBezTo>
                  <a:lnTo>
                    <a:pt x="0" y="23086"/>
                  </a:lnTo>
                  <a:cubicBezTo>
                    <a:pt x="0" y="16964"/>
                    <a:pt x="2432" y="11091"/>
                    <a:pt x="6762" y="6762"/>
                  </a:cubicBezTo>
                  <a:cubicBezTo>
                    <a:pt x="11091" y="2432"/>
                    <a:pt x="16964" y="0"/>
                    <a:pt x="23086" y="0"/>
                  </a:cubicBezTo>
                  <a:close/>
                </a:path>
              </a:pathLst>
            </a:custGeom>
            <a:solidFill>
              <a:srgbClr val="FFFFFF"/>
            </a:solidFill>
          </p:spPr>
          <p:txBody>
            <a:bodyPr/>
            <a:lstStyle/>
            <a:p>
              <a:endParaRPr lang="pt-BR"/>
            </a:p>
          </p:txBody>
        </p:sp>
        <p:sp>
          <p:nvSpPr>
            <p:cNvPr id="5" name="TextBox 5"/>
            <p:cNvSpPr txBox="1"/>
            <p:nvPr/>
          </p:nvSpPr>
          <p:spPr>
            <a:xfrm>
              <a:off x="0" y="-47625"/>
              <a:ext cx="2649633" cy="2059781"/>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1691538" y="1261117"/>
            <a:ext cx="3663879" cy="7730650"/>
            <a:chOff x="0" y="0"/>
            <a:chExt cx="964972" cy="2036056"/>
          </a:xfrm>
        </p:grpSpPr>
        <p:sp>
          <p:nvSpPr>
            <p:cNvPr id="7" name="Freeform 7"/>
            <p:cNvSpPr/>
            <p:nvPr/>
          </p:nvSpPr>
          <p:spPr>
            <a:xfrm>
              <a:off x="0" y="0"/>
              <a:ext cx="964972" cy="2036056"/>
            </a:xfrm>
            <a:custGeom>
              <a:avLst/>
              <a:gdLst/>
              <a:ahLst/>
              <a:cxnLst/>
              <a:rect l="l" t="t" r="r" b="b"/>
              <a:pathLst>
                <a:path w="964972" h="2036056">
                  <a:moveTo>
                    <a:pt x="126782" y="0"/>
                  </a:moveTo>
                  <a:lnTo>
                    <a:pt x="838190" y="0"/>
                  </a:lnTo>
                  <a:cubicBezTo>
                    <a:pt x="908210" y="0"/>
                    <a:pt x="964972" y="56762"/>
                    <a:pt x="964972" y="126782"/>
                  </a:cubicBezTo>
                  <a:lnTo>
                    <a:pt x="964972" y="1909274"/>
                  </a:lnTo>
                  <a:cubicBezTo>
                    <a:pt x="964972" y="1979294"/>
                    <a:pt x="908210" y="2036056"/>
                    <a:pt x="838190" y="2036056"/>
                  </a:cubicBezTo>
                  <a:lnTo>
                    <a:pt x="126782" y="2036056"/>
                  </a:lnTo>
                  <a:cubicBezTo>
                    <a:pt x="56762" y="2036056"/>
                    <a:pt x="0" y="1979294"/>
                    <a:pt x="0" y="1909274"/>
                  </a:cubicBezTo>
                  <a:lnTo>
                    <a:pt x="0" y="126782"/>
                  </a:lnTo>
                  <a:cubicBezTo>
                    <a:pt x="0" y="56762"/>
                    <a:pt x="56762" y="0"/>
                    <a:pt x="126782" y="0"/>
                  </a:cubicBezTo>
                  <a:close/>
                </a:path>
              </a:pathLst>
            </a:custGeom>
            <a:solidFill>
              <a:srgbClr val="66BB6A"/>
            </a:solidFill>
            <a:ln cap="rnd">
              <a:noFill/>
              <a:prstDash val="solid"/>
              <a:round/>
            </a:ln>
          </p:spPr>
          <p:txBody>
            <a:bodyPr/>
            <a:lstStyle/>
            <a:p>
              <a:endParaRPr lang="pt-BR"/>
            </a:p>
          </p:txBody>
        </p:sp>
        <p:sp>
          <p:nvSpPr>
            <p:cNvPr id="8" name="TextBox 8"/>
            <p:cNvSpPr txBox="1"/>
            <p:nvPr/>
          </p:nvSpPr>
          <p:spPr>
            <a:xfrm>
              <a:off x="0" y="-47625"/>
              <a:ext cx="964972" cy="2083681"/>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9" name="AutoShape 9"/>
          <p:cNvSpPr/>
          <p:nvPr/>
        </p:nvSpPr>
        <p:spPr>
          <a:xfrm>
            <a:off x="1741542" y="9802064"/>
            <a:ext cx="18910437" cy="0"/>
          </a:xfrm>
          <a:prstGeom prst="line">
            <a:avLst/>
          </a:prstGeom>
          <a:ln w="381000" cap="rnd">
            <a:solidFill>
              <a:srgbClr val="C8E6C9"/>
            </a:solidFill>
            <a:prstDash val="solid"/>
            <a:headEnd type="none" w="sm" len="sm"/>
            <a:tailEnd type="none" w="sm" len="sm"/>
          </a:ln>
        </p:spPr>
        <p:txBody>
          <a:bodyPr/>
          <a:lstStyle/>
          <a:p>
            <a:endParaRPr lang="pt-BR"/>
          </a:p>
        </p:txBody>
      </p:sp>
      <p:sp>
        <p:nvSpPr>
          <p:cNvPr id="10" name="TextBox 10"/>
          <p:cNvSpPr txBox="1"/>
          <p:nvPr/>
        </p:nvSpPr>
        <p:spPr>
          <a:xfrm rot="-5400000">
            <a:off x="-4623056" y="4556652"/>
            <a:ext cx="10287149" cy="1173844"/>
          </a:xfrm>
          <a:prstGeom prst="rect">
            <a:avLst/>
          </a:prstGeom>
        </p:spPr>
        <p:txBody>
          <a:bodyPr lIns="0" tIns="0" rIns="0" bIns="0" rtlCol="0" anchor="t">
            <a:spAutoFit/>
          </a:bodyPr>
          <a:lstStyle/>
          <a:p>
            <a:pPr algn="ctr">
              <a:lnSpc>
                <a:spcPts val="9285"/>
              </a:lnSpc>
            </a:pPr>
            <a:r>
              <a:rPr lang="en-US" sz="6190" b="1">
                <a:solidFill>
                  <a:srgbClr val="FFFFFF"/>
                </a:solidFill>
                <a:latin typeface="Poppins Semi-Bold"/>
                <a:ea typeface="Poppins Semi-Bold"/>
                <a:cs typeface="Poppins Semi-Bold"/>
                <a:sym typeface="Poppins Semi-Bold"/>
              </a:rPr>
              <a:t>TITLE</a:t>
            </a:r>
          </a:p>
        </p:txBody>
      </p:sp>
      <p:sp>
        <p:nvSpPr>
          <p:cNvPr id="11" name="TextBox 11"/>
          <p:cNvSpPr txBox="1"/>
          <p:nvPr/>
        </p:nvSpPr>
        <p:spPr>
          <a:xfrm rot="-5400000">
            <a:off x="-3867991" y="4794457"/>
            <a:ext cx="10287000" cy="698086"/>
          </a:xfrm>
          <a:prstGeom prst="rect">
            <a:avLst/>
          </a:prstGeom>
        </p:spPr>
        <p:txBody>
          <a:bodyPr lIns="0" tIns="0" rIns="0" bIns="0" rtlCol="0" anchor="t">
            <a:spAutoFit/>
          </a:bodyPr>
          <a:lstStyle/>
          <a:p>
            <a:pPr algn="ctr">
              <a:lnSpc>
                <a:spcPts val="5613"/>
              </a:lnSpc>
            </a:pPr>
            <a:r>
              <a:rPr lang="en-US" sz="3508" spc="140">
                <a:solidFill>
                  <a:srgbClr val="FFFFFF"/>
                </a:solidFill>
                <a:latin typeface="Poppins"/>
                <a:ea typeface="Poppins"/>
                <a:cs typeface="Poppins"/>
                <a:sym typeface="Poppins"/>
              </a:rPr>
              <a:t>DESCRIPTION</a:t>
            </a:r>
          </a:p>
        </p:txBody>
      </p:sp>
      <p:sp>
        <p:nvSpPr>
          <p:cNvPr id="12" name="TextBox 12"/>
          <p:cNvSpPr txBox="1"/>
          <p:nvPr/>
        </p:nvSpPr>
        <p:spPr>
          <a:xfrm>
            <a:off x="2462454" y="2317083"/>
            <a:ext cx="5718307" cy="6711950"/>
          </a:xfrm>
          <a:prstGeom prst="rect">
            <a:avLst/>
          </a:prstGeom>
        </p:spPr>
        <p:txBody>
          <a:bodyPr lIns="0" tIns="0" rIns="0" bIns="0" rtlCol="0" anchor="t">
            <a:spAutoFit/>
          </a:bodyPr>
          <a:lstStyle/>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a:t>
            </a:r>
          </a:p>
        </p:txBody>
      </p:sp>
      <p:sp>
        <p:nvSpPr>
          <p:cNvPr id="13" name="Freeform 13"/>
          <p:cNvSpPr/>
          <p:nvPr/>
        </p:nvSpPr>
        <p:spPr>
          <a:xfrm>
            <a:off x="14577198" y="8344295"/>
            <a:ext cx="2980452" cy="914005"/>
          </a:xfrm>
          <a:custGeom>
            <a:avLst/>
            <a:gdLst/>
            <a:ahLst/>
            <a:cxnLst/>
            <a:rect l="l" t="t" r="r" b="b"/>
            <a:pathLst>
              <a:path w="2980452" h="914005">
                <a:moveTo>
                  <a:pt x="0" y="0"/>
                </a:moveTo>
                <a:lnTo>
                  <a:pt x="2980452" y="0"/>
                </a:lnTo>
                <a:lnTo>
                  <a:pt x="2980452" y="914005"/>
                </a:lnTo>
                <a:lnTo>
                  <a:pt x="0" y="914005"/>
                </a:lnTo>
                <a:lnTo>
                  <a:pt x="0" y="0"/>
                </a:lnTo>
                <a:close/>
              </a:path>
            </a:pathLst>
          </a:custGeom>
          <a:blipFill>
            <a:blip r:embed="rId4"/>
            <a:stretch>
              <a:fillRect/>
            </a:stretch>
          </a:blipFill>
        </p:spPr>
        <p:txBody>
          <a:bodyPr/>
          <a:lstStyle/>
          <a:p>
            <a:endParaRPr lang="pt-BR"/>
          </a:p>
        </p:txBody>
      </p:sp>
      <p:grpSp>
        <p:nvGrpSpPr>
          <p:cNvPr id="14" name="Group 14"/>
          <p:cNvGrpSpPr/>
          <p:nvPr/>
        </p:nvGrpSpPr>
        <p:grpSpPr>
          <a:xfrm>
            <a:off x="-11362641"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598667" y="9177271"/>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8" name="TextBox 18"/>
          <p:cNvSpPr txBox="1"/>
          <p:nvPr/>
        </p:nvSpPr>
        <p:spPr>
          <a:xfrm>
            <a:off x="4341499" y="9424224"/>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30954"/>
          </a:xfrm>
          <a:custGeom>
            <a:avLst/>
            <a:gdLst/>
            <a:ahLst/>
            <a:cxnLst/>
            <a:rect l="l" t="t" r="r" b="b"/>
            <a:pathLst>
              <a:path w="18288000" h="10430954">
                <a:moveTo>
                  <a:pt x="0" y="0"/>
                </a:moveTo>
                <a:lnTo>
                  <a:pt x="18288000" y="0"/>
                </a:lnTo>
                <a:lnTo>
                  <a:pt x="18288000" y="10430954"/>
                </a:lnTo>
                <a:lnTo>
                  <a:pt x="0" y="10430954"/>
                </a:lnTo>
                <a:lnTo>
                  <a:pt x="0" y="0"/>
                </a:lnTo>
                <a:close/>
              </a:path>
            </a:pathLst>
          </a:custGeom>
          <a:blipFill>
            <a:blip r:embed="rId3"/>
            <a:stretch>
              <a:fillRect t="-81493" b="-81493"/>
            </a:stretch>
          </a:blipFill>
        </p:spPr>
        <p:txBody>
          <a:bodyPr/>
          <a:lstStyle/>
          <a:p>
            <a:endParaRPr lang="pt-BR"/>
          </a:p>
        </p:txBody>
      </p:sp>
      <p:grpSp>
        <p:nvGrpSpPr>
          <p:cNvPr id="3" name="Group 3"/>
          <p:cNvGrpSpPr/>
          <p:nvPr/>
        </p:nvGrpSpPr>
        <p:grpSpPr>
          <a:xfrm>
            <a:off x="-1235985" y="1821243"/>
            <a:ext cx="10060323" cy="7639907"/>
            <a:chOff x="0" y="0"/>
            <a:chExt cx="2649633" cy="2012156"/>
          </a:xfrm>
        </p:grpSpPr>
        <p:sp>
          <p:nvSpPr>
            <p:cNvPr id="4" name="Freeform 4"/>
            <p:cNvSpPr/>
            <p:nvPr/>
          </p:nvSpPr>
          <p:spPr>
            <a:xfrm>
              <a:off x="0" y="0"/>
              <a:ext cx="2649632" cy="2012156"/>
            </a:xfrm>
            <a:custGeom>
              <a:avLst/>
              <a:gdLst/>
              <a:ahLst/>
              <a:cxnLst/>
              <a:rect l="l" t="t" r="r" b="b"/>
              <a:pathLst>
                <a:path w="2649632" h="2012156">
                  <a:moveTo>
                    <a:pt x="23086" y="0"/>
                  </a:moveTo>
                  <a:lnTo>
                    <a:pt x="2626546" y="0"/>
                  </a:lnTo>
                  <a:cubicBezTo>
                    <a:pt x="2632669" y="0"/>
                    <a:pt x="2638541" y="2432"/>
                    <a:pt x="2642871" y="6762"/>
                  </a:cubicBezTo>
                  <a:cubicBezTo>
                    <a:pt x="2647200" y="11091"/>
                    <a:pt x="2649632" y="16964"/>
                    <a:pt x="2649632" y="23086"/>
                  </a:cubicBezTo>
                  <a:lnTo>
                    <a:pt x="2649632" y="1989070"/>
                  </a:lnTo>
                  <a:cubicBezTo>
                    <a:pt x="2649632" y="2001820"/>
                    <a:pt x="2639296" y="2012156"/>
                    <a:pt x="2626546" y="2012156"/>
                  </a:cubicBezTo>
                  <a:lnTo>
                    <a:pt x="23086" y="2012156"/>
                  </a:lnTo>
                  <a:cubicBezTo>
                    <a:pt x="10336" y="2012156"/>
                    <a:pt x="0" y="2001820"/>
                    <a:pt x="0" y="1989070"/>
                  </a:cubicBezTo>
                  <a:lnTo>
                    <a:pt x="0" y="23086"/>
                  </a:lnTo>
                  <a:cubicBezTo>
                    <a:pt x="0" y="16964"/>
                    <a:pt x="2432" y="11091"/>
                    <a:pt x="6762" y="6762"/>
                  </a:cubicBezTo>
                  <a:cubicBezTo>
                    <a:pt x="11091" y="2432"/>
                    <a:pt x="16964" y="0"/>
                    <a:pt x="23086" y="0"/>
                  </a:cubicBezTo>
                  <a:close/>
                </a:path>
              </a:pathLst>
            </a:custGeom>
            <a:solidFill>
              <a:srgbClr val="FFFFFF"/>
            </a:solidFill>
          </p:spPr>
          <p:txBody>
            <a:bodyPr/>
            <a:lstStyle/>
            <a:p>
              <a:endParaRPr lang="pt-BR"/>
            </a:p>
          </p:txBody>
        </p:sp>
        <p:sp>
          <p:nvSpPr>
            <p:cNvPr id="5" name="TextBox 5"/>
            <p:cNvSpPr txBox="1"/>
            <p:nvPr/>
          </p:nvSpPr>
          <p:spPr>
            <a:xfrm>
              <a:off x="0" y="-47625"/>
              <a:ext cx="2649633" cy="2059781"/>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1691538" y="1261117"/>
            <a:ext cx="3663879" cy="7730650"/>
            <a:chOff x="0" y="0"/>
            <a:chExt cx="964972" cy="2036056"/>
          </a:xfrm>
        </p:grpSpPr>
        <p:sp>
          <p:nvSpPr>
            <p:cNvPr id="7" name="Freeform 7"/>
            <p:cNvSpPr/>
            <p:nvPr/>
          </p:nvSpPr>
          <p:spPr>
            <a:xfrm>
              <a:off x="0" y="0"/>
              <a:ext cx="964972" cy="2036056"/>
            </a:xfrm>
            <a:custGeom>
              <a:avLst/>
              <a:gdLst/>
              <a:ahLst/>
              <a:cxnLst/>
              <a:rect l="l" t="t" r="r" b="b"/>
              <a:pathLst>
                <a:path w="964972" h="2036056">
                  <a:moveTo>
                    <a:pt x="126782" y="0"/>
                  </a:moveTo>
                  <a:lnTo>
                    <a:pt x="838190" y="0"/>
                  </a:lnTo>
                  <a:cubicBezTo>
                    <a:pt x="908210" y="0"/>
                    <a:pt x="964972" y="56762"/>
                    <a:pt x="964972" y="126782"/>
                  </a:cubicBezTo>
                  <a:lnTo>
                    <a:pt x="964972" y="1909274"/>
                  </a:lnTo>
                  <a:cubicBezTo>
                    <a:pt x="964972" y="1979294"/>
                    <a:pt x="908210" y="2036056"/>
                    <a:pt x="838190" y="2036056"/>
                  </a:cubicBezTo>
                  <a:lnTo>
                    <a:pt x="126782" y="2036056"/>
                  </a:lnTo>
                  <a:cubicBezTo>
                    <a:pt x="56762" y="2036056"/>
                    <a:pt x="0" y="1979294"/>
                    <a:pt x="0" y="1909274"/>
                  </a:cubicBezTo>
                  <a:lnTo>
                    <a:pt x="0" y="126782"/>
                  </a:lnTo>
                  <a:cubicBezTo>
                    <a:pt x="0" y="56762"/>
                    <a:pt x="56762" y="0"/>
                    <a:pt x="126782" y="0"/>
                  </a:cubicBezTo>
                  <a:close/>
                </a:path>
              </a:pathLst>
            </a:custGeom>
            <a:solidFill>
              <a:srgbClr val="26A69A"/>
            </a:solidFill>
            <a:ln cap="rnd">
              <a:noFill/>
              <a:prstDash val="solid"/>
              <a:round/>
            </a:ln>
          </p:spPr>
          <p:txBody>
            <a:bodyPr/>
            <a:lstStyle/>
            <a:p>
              <a:endParaRPr lang="pt-BR"/>
            </a:p>
          </p:txBody>
        </p:sp>
        <p:sp>
          <p:nvSpPr>
            <p:cNvPr id="8" name="TextBox 8"/>
            <p:cNvSpPr txBox="1"/>
            <p:nvPr/>
          </p:nvSpPr>
          <p:spPr>
            <a:xfrm>
              <a:off x="0" y="-47625"/>
              <a:ext cx="964972" cy="2083681"/>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9" name="AutoShape 9"/>
          <p:cNvSpPr/>
          <p:nvPr/>
        </p:nvSpPr>
        <p:spPr>
          <a:xfrm>
            <a:off x="1741542" y="9802064"/>
            <a:ext cx="18910437" cy="0"/>
          </a:xfrm>
          <a:prstGeom prst="line">
            <a:avLst/>
          </a:prstGeom>
          <a:ln w="381000" cap="rnd">
            <a:solidFill>
              <a:srgbClr val="B2DFDB"/>
            </a:solidFill>
            <a:prstDash val="solid"/>
            <a:headEnd type="none" w="sm" len="sm"/>
            <a:tailEnd type="none" w="sm" len="sm"/>
          </a:ln>
        </p:spPr>
        <p:txBody>
          <a:bodyPr/>
          <a:lstStyle/>
          <a:p>
            <a:endParaRPr lang="pt-BR"/>
          </a:p>
        </p:txBody>
      </p:sp>
      <p:sp>
        <p:nvSpPr>
          <p:cNvPr id="10" name="TextBox 10"/>
          <p:cNvSpPr txBox="1"/>
          <p:nvPr/>
        </p:nvSpPr>
        <p:spPr>
          <a:xfrm rot="-5400000">
            <a:off x="-4623056" y="4556652"/>
            <a:ext cx="10287149" cy="1173844"/>
          </a:xfrm>
          <a:prstGeom prst="rect">
            <a:avLst/>
          </a:prstGeom>
        </p:spPr>
        <p:txBody>
          <a:bodyPr lIns="0" tIns="0" rIns="0" bIns="0" rtlCol="0" anchor="t">
            <a:spAutoFit/>
          </a:bodyPr>
          <a:lstStyle/>
          <a:p>
            <a:pPr algn="ctr">
              <a:lnSpc>
                <a:spcPts val="9285"/>
              </a:lnSpc>
            </a:pPr>
            <a:r>
              <a:rPr lang="en-US" sz="6190" b="1">
                <a:solidFill>
                  <a:srgbClr val="FFFFFF"/>
                </a:solidFill>
                <a:latin typeface="Poppins Semi-Bold"/>
                <a:ea typeface="Poppins Semi-Bold"/>
                <a:cs typeface="Poppins Semi-Bold"/>
                <a:sym typeface="Poppins Semi-Bold"/>
              </a:rPr>
              <a:t>TITLE</a:t>
            </a:r>
          </a:p>
        </p:txBody>
      </p:sp>
      <p:sp>
        <p:nvSpPr>
          <p:cNvPr id="11" name="TextBox 11"/>
          <p:cNvSpPr txBox="1"/>
          <p:nvPr/>
        </p:nvSpPr>
        <p:spPr>
          <a:xfrm rot="-5400000">
            <a:off x="-3867991" y="4794457"/>
            <a:ext cx="10287000" cy="698086"/>
          </a:xfrm>
          <a:prstGeom prst="rect">
            <a:avLst/>
          </a:prstGeom>
        </p:spPr>
        <p:txBody>
          <a:bodyPr lIns="0" tIns="0" rIns="0" bIns="0" rtlCol="0" anchor="t">
            <a:spAutoFit/>
          </a:bodyPr>
          <a:lstStyle/>
          <a:p>
            <a:pPr algn="ctr">
              <a:lnSpc>
                <a:spcPts val="5613"/>
              </a:lnSpc>
            </a:pPr>
            <a:r>
              <a:rPr lang="en-US" sz="3508" spc="140">
                <a:solidFill>
                  <a:srgbClr val="FFFFFF"/>
                </a:solidFill>
                <a:latin typeface="Poppins"/>
                <a:ea typeface="Poppins"/>
                <a:cs typeface="Poppins"/>
                <a:sym typeface="Poppins"/>
              </a:rPr>
              <a:t>DESCRIPTION</a:t>
            </a:r>
          </a:p>
        </p:txBody>
      </p:sp>
      <p:sp>
        <p:nvSpPr>
          <p:cNvPr id="12" name="TextBox 12"/>
          <p:cNvSpPr txBox="1"/>
          <p:nvPr/>
        </p:nvSpPr>
        <p:spPr>
          <a:xfrm>
            <a:off x="2462454" y="2317083"/>
            <a:ext cx="5718307" cy="6711950"/>
          </a:xfrm>
          <a:prstGeom prst="rect">
            <a:avLst/>
          </a:prstGeom>
        </p:spPr>
        <p:txBody>
          <a:bodyPr lIns="0" tIns="0" rIns="0" bIns="0" rtlCol="0" anchor="t">
            <a:spAutoFit/>
          </a:bodyPr>
          <a:lstStyle/>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a:t>
            </a:r>
          </a:p>
        </p:txBody>
      </p:sp>
      <p:sp>
        <p:nvSpPr>
          <p:cNvPr id="13" name="Freeform 13"/>
          <p:cNvSpPr/>
          <p:nvPr/>
        </p:nvSpPr>
        <p:spPr>
          <a:xfrm>
            <a:off x="14577198" y="8344295"/>
            <a:ext cx="2980452" cy="914005"/>
          </a:xfrm>
          <a:custGeom>
            <a:avLst/>
            <a:gdLst/>
            <a:ahLst/>
            <a:cxnLst/>
            <a:rect l="l" t="t" r="r" b="b"/>
            <a:pathLst>
              <a:path w="2980452" h="914005">
                <a:moveTo>
                  <a:pt x="0" y="0"/>
                </a:moveTo>
                <a:lnTo>
                  <a:pt x="2980452" y="0"/>
                </a:lnTo>
                <a:lnTo>
                  <a:pt x="2980452" y="914005"/>
                </a:lnTo>
                <a:lnTo>
                  <a:pt x="0" y="914005"/>
                </a:lnTo>
                <a:lnTo>
                  <a:pt x="0" y="0"/>
                </a:lnTo>
                <a:close/>
              </a:path>
            </a:pathLst>
          </a:custGeom>
          <a:blipFill>
            <a:blip r:embed="rId4"/>
            <a:stretch>
              <a:fillRect/>
            </a:stretch>
          </a:blipFill>
        </p:spPr>
        <p:txBody>
          <a:bodyPr/>
          <a:lstStyle/>
          <a:p>
            <a:endParaRPr lang="pt-BR"/>
          </a:p>
        </p:txBody>
      </p:sp>
      <p:grpSp>
        <p:nvGrpSpPr>
          <p:cNvPr id="14" name="Group 14"/>
          <p:cNvGrpSpPr/>
          <p:nvPr/>
        </p:nvGrpSpPr>
        <p:grpSpPr>
          <a:xfrm>
            <a:off x="-11362641"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598667" y="9177271"/>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8" name="TextBox 18"/>
          <p:cNvSpPr txBox="1"/>
          <p:nvPr/>
        </p:nvSpPr>
        <p:spPr>
          <a:xfrm>
            <a:off x="4341499" y="9424224"/>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30954"/>
          </a:xfrm>
          <a:custGeom>
            <a:avLst/>
            <a:gdLst/>
            <a:ahLst/>
            <a:cxnLst/>
            <a:rect l="l" t="t" r="r" b="b"/>
            <a:pathLst>
              <a:path w="18288000" h="10430954">
                <a:moveTo>
                  <a:pt x="0" y="0"/>
                </a:moveTo>
                <a:lnTo>
                  <a:pt x="18288000" y="0"/>
                </a:lnTo>
                <a:lnTo>
                  <a:pt x="18288000" y="10430954"/>
                </a:lnTo>
                <a:lnTo>
                  <a:pt x="0" y="10430954"/>
                </a:lnTo>
                <a:lnTo>
                  <a:pt x="0" y="0"/>
                </a:lnTo>
                <a:close/>
              </a:path>
            </a:pathLst>
          </a:custGeom>
          <a:blipFill>
            <a:blip r:embed="rId3"/>
            <a:stretch>
              <a:fillRect t="-81493" b="-81493"/>
            </a:stretch>
          </a:blipFill>
        </p:spPr>
        <p:txBody>
          <a:bodyPr/>
          <a:lstStyle/>
          <a:p>
            <a:endParaRPr lang="pt-BR"/>
          </a:p>
        </p:txBody>
      </p:sp>
      <p:grpSp>
        <p:nvGrpSpPr>
          <p:cNvPr id="3" name="Group 3"/>
          <p:cNvGrpSpPr/>
          <p:nvPr/>
        </p:nvGrpSpPr>
        <p:grpSpPr>
          <a:xfrm>
            <a:off x="-1235985" y="1821243"/>
            <a:ext cx="10060323" cy="7639907"/>
            <a:chOff x="0" y="0"/>
            <a:chExt cx="2649633" cy="2012156"/>
          </a:xfrm>
        </p:grpSpPr>
        <p:sp>
          <p:nvSpPr>
            <p:cNvPr id="4" name="Freeform 4"/>
            <p:cNvSpPr/>
            <p:nvPr/>
          </p:nvSpPr>
          <p:spPr>
            <a:xfrm>
              <a:off x="0" y="0"/>
              <a:ext cx="2649632" cy="2012156"/>
            </a:xfrm>
            <a:custGeom>
              <a:avLst/>
              <a:gdLst/>
              <a:ahLst/>
              <a:cxnLst/>
              <a:rect l="l" t="t" r="r" b="b"/>
              <a:pathLst>
                <a:path w="2649632" h="2012156">
                  <a:moveTo>
                    <a:pt x="23086" y="0"/>
                  </a:moveTo>
                  <a:lnTo>
                    <a:pt x="2626546" y="0"/>
                  </a:lnTo>
                  <a:cubicBezTo>
                    <a:pt x="2632669" y="0"/>
                    <a:pt x="2638541" y="2432"/>
                    <a:pt x="2642871" y="6762"/>
                  </a:cubicBezTo>
                  <a:cubicBezTo>
                    <a:pt x="2647200" y="11091"/>
                    <a:pt x="2649632" y="16964"/>
                    <a:pt x="2649632" y="23086"/>
                  </a:cubicBezTo>
                  <a:lnTo>
                    <a:pt x="2649632" y="1989070"/>
                  </a:lnTo>
                  <a:cubicBezTo>
                    <a:pt x="2649632" y="2001820"/>
                    <a:pt x="2639296" y="2012156"/>
                    <a:pt x="2626546" y="2012156"/>
                  </a:cubicBezTo>
                  <a:lnTo>
                    <a:pt x="23086" y="2012156"/>
                  </a:lnTo>
                  <a:cubicBezTo>
                    <a:pt x="10336" y="2012156"/>
                    <a:pt x="0" y="2001820"/>
                    <a:pt x="0" y="1989070"/>
                  </a:cubicBezTo>
                  <a:lnTo>
                    <a:pt x="0" y="23086"/>
                  </a:lnTo>
                  <a:cubicBezTo>
                    <a:pt x="0" y="16964"/>
                    <a:pt x="2432" y="11091"/>
                    <a:pt x="6762" y="6762"/>
                  </a:cubicBezTo>
                  <a:cubicBezTo>
                    <a:pt x="11091" y="2432"/>
                    <a:pt x="16964" y="0"/>
                    <a:pt x="23086" y="0"/>
                  </a:cubicBezTo>
                  <a:close/>
                </a:path>
              </a:pathLst>
            </a:custGeom>
            <a:solidFill>
              <a:srgbClr val="FFFFFF"/>
            </a:solidFill>
          </p:spPr>
          <p:txBody>
            <a:bodyPr/>
            <a:lstStyle/>
            <a:p>
              <a:endParaRPr lang="pt-BR"/>
            </a:p>
          </p:txBody>
        </p:sp>
        <p:sp>
          <p:nvSpPr>
            <p:cNvPr id="5" name="TextBox 5"/>
            <p:cNvSpPr txBox="1"/>
            <p:nvPr/>
          </p:nvSpPr>
          <p:spPr>
            <a:xfrm>
              <a:off x="0" y="-47625"/>
              <a:ext cx="2649633" cy="2059781"/>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1691538" y="1261117"/>
            <a:ext cx="3663879" cy="7730650"/>
            <a:chOff x="0" y="0"/>
            <a:chExt cx="964972" cy="2036056"/>
          </a:xfrm>
        </p:grpSpPr>
        <p:sp>
          <p:nvSpPr>
            <p:cNvPr id="7" name="Freeform 7"/>
            <p:cNvSpPr/>
            <p:nvPr/>
          </p:nvSpPr>
          <p:spPr>
            <a:xfrm>
              <a:off x="0" y="0"/>
              <a:ext cx="964972" cy="2036056"/>
            </a:xfrm>
            <a:custGeom>
              <a:avLst/>
              <a:gdLst/>
              <a:ahLst/>
              <a:cxnLst/>
              <a:rect l="l" t="t" r="r" b="b"/>
              <a:pathLst>
                <a:path w="964972" h="2036056">
                  <a:moveTo>
                    <a:pt x="126782" y="0"/>
                  </a:moveTo>
                  <a:lnTo>
                    <a:pt x="838190" y="0"/>
                  </a:lnTo>
                  <a:cubicBezTo>
                    <a:pt x="908210" y="0"/>
                    <a:pt x="964972" y="56762"/>
                    <a:pt x="964972" y="126782"/>
                  </a:cubicBezTo>
                  <a:lnTo>
                    <a:pt x="964972" y="1909274"/>
                  </a:lnTo>
                  <a:cubicBezTo>
                    <a:pt x="964972" y="1979294"/>
                    <a:pt x="908210" y="2036056"/>
                    <a:pt x="838190" y="2036056"/>
                  </a:cubicBezTo>
                  <a:lnTo>
                    <a:pt x="126782" y="2036056"/>
                  </a:lnTo>
                  <a:cubicBezTo>
                    <a:pt x="56762" y="2036056"/>
                    <a:pt x="0" y="1979294"/>
                    <a:pt x="0" y="1909274"/>
                  </a:cubicBezTo>
                  <a:lnTo>
                    <a:pt x="0" y="126782"/>
                  </a:lnTo>
                  <a:cubicBezTo>
                    <a:pt x="0" y="56762"/>
                    <a:pt x="56762" y="0"/>
                    <a:pt x="126782" y="0"/>
                  </a:cubicBezTo>
                  <a:close/>
                </a:path>
              </a:pathLst>
            </a:custGeom>
            <a:solidFill>
              <a:srgbClr val="5C6BC0"/>
            </a:solidFill>
            <a:ln cap="rnd">
              <a:noFill/>
              <a:prstDash val="solid"/>
              <a:round/>
            </a:ln>
          </p:spPr>
          <p:txBody>
            <a:bodyPr/>
            <a:lstStyle/>
            <a:p>
              <a:endParaRPr lang="pt-BR"/>
            </a:p>
          </p:txBody>
        </p:sp>
        <p:sp>
          <p:nvSpPr>
            <p:cNvPr id="8" name="TextBox 8"/>
            <p:cNvSpPr txBox="1"/>
            <p:nvPr/>
          </p:nvSpPr>
          <p:spPr>
            <a:xfrm>
              <a:off x="0" y="-47625"/>
              <a:ext cx="964972" cy="2083681"/>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9" name="AutoShape 9"/>
          <p:cNvSpPr/>
          <p:nvPr/>
        </p:nvSpPr>
        <p:spPr>
          <a:xfrm>
            <a:off x="1741542" y="9802064"/>
            <a:ext cx="18910437" cy="0"/>
          </a:xfrm>
          <a:prstGeom prst="line">
            <a:avLst/>
          </a:prstGeom>
          <a:ln w="381000" cap="rnd">
            <a:solidFill>
              <a:srgbClr val="C5CAE9"/>
            </a:solidFill>
            <a:prstDash val="solid"/>
            <a:headEnd type="none" w="sm" len="sm"/>
            <a:tailEnd type="none" w="sm" len="sm"/>
          </a:ln>
        </p:spPr>
        <p:txBody>
          <a:bodyPr/>
          <a:lstStyle/>
          <a:p>
            <a:endParaRPr lang="pt-BR"/>
          </a:p>
        </p:txBody>
      </p:sp>
      <p:sp>
        <p:nvSpPr>
          <p:cNvPr id="10" name="TextBox 10"/>
          <p:cNvSpPr txBox="1"/>
          <p:nvPr/>
        </p:nvSpPr>
        <p:spPr>
          <a:xfrm rot="-5400000">
            <a:off x="-4623056" y="4556652"/>
            <a:ext cx="10287149" cy="1173844"/>
          </a:xfrm>
          <a:prstGeom prst="rect">
            <a:avLst/>
          </a:prstGeom>
        </p:spPr>
        <p:txBody>
          <a:bodyPr lIns="0" tIns="0" rIns="0" bIns="0" rtlCol="0" anchor="t">
            <a:spAutoFit/>
          </a:bodyPr>
          <a:lstStyle/>
          <a:p>
            <a:pPr algn="ctr">
              <a:lnSpc>
                <a:spcPts val="9285"/>
              </a:lnSpc>
            </a:pPr>
            <a:r>
              <a:rPr lang="en-US" sz="6190" b="1">
                <a:solidFill>
                  <a:srgbClr val="FFFFFF"/>
                </a:solidFill>
                <a:latin typeface="Poppins Semi-Bold"/>
                <a:ea typeface="Poppins Semi-Bold"/>
                <a:cs typeface="Poppins Semi-Bold"/>
                <a:sym typeface="Poppins Semi-Bold"/>
              </a:rPr>
              <a:t>TITLE</a:t>
            </a:r>
          </a:p>
        </p:txBody>
      </p:sp>
      <p:sp>
        <p:nvSpPr>
          <p:cNvPr id="11" name="TextBox 11"/>
          <p:cNvSpPr txBox="1"/>
          <p:nvPr/>
        </p:nvSpPr>
        <p:spPr>
          <a:xfrm rot="-5400000">
            <a:off x="-3867991" y="4794457"/>
            <a:ext cx="10287000" cy="698086"/>
          </a:xfrm>
          <a:prstGeom prst="rect">
            <a:avLst/>
          </a:prstGeom>
        </p:spPr>
        <p:txBody>
          <a:bodyPr lIns="0" tIns="0" rIns="0" bIns="0" rtlCol="0" anchor="t">
            <a:spAutoFit/>
          </a:bodyPr>
          <a:lstStyle/>
          <a:p>
            <a:pPr algn="ctr">
              <a:lnSpc>
                <a:spcPts val="5613"/>
              </a:lnSpc>
            </a:pPr>
            <a:r>
              <a:rPr lang="en-US" sz="3508" spc="140">
                <a:solidFill>
                  <a:srgbClr val="FFFFFF"/>
                </a:solidFill>
                <a:latin typeface="Poppins"/>
                <a:ea typeface="Poppins"/>
                <a:cs typeface="Poppins"/>
                <a:sym typeface="Poppins"/>
              </a:rPr>
              <a:t>DESCRIPTION</a:t>
            </a:r>
          </a:p>
        </p:txBody>
      </p:sp>
      <p:sp>
        <p:nvSpPr>
          <p:cNvPr id="12" name="TextBox 12"/>
          <p:cNvSpPr txBox="1"/>
          <p:nvPr/>
        </p:nvSpPr>
        <p:spPr>
          <a:xfrm>
            <a:off x="2462454" y="2317083"/>
            <a:ext cx="5718307" cy="6711950"/>
          </a:xfrm>
          <a:prstGeom prst="rect">
            <a:avLst/>
          </a:prstGeom>
        </p:spPr>
        <p:txBody>
          <a:bodyPr lIns="0" tIns="0" rIns="0" bIns="0" rtlCol="0" anchor="t">
            <a:spAutoFit/>
          </a:bodyPr>
          <a:lstStyle/>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a:t>
            </a:r>
          </a:p>
        </p:txBody>
      </p:sp>
      <p:sp>
        <p:nvSpPr>
          <p:cNvPr id="13" name="Freeform 13"/>
          <p:cNvSpPr/>
          <p:nvPr/>
        </p:nvSpPr>
        <p:spPr>
          <a:xfrm>
            <a:off x="14577198" y="8344295"/>
            <a:ext cx="2980452" cy="914005"/>
          </a:xfrm>
          <a:custGeom>
            <a:avLst/>
            <a:gdLst/>
            <a:ahLst/>
            <a:cxnLst/>
            <a:rect l="l" t="t" r="r" b="b"/>
            <a:pathLst>
              <a:path w="2980452" h="914005">
                <a:moveTo>
                  <a:pt x="0" y="0"/>
                </a:moveTo>
                <a:lnTo>
                  <a:pt x="2980452" y="0"/>
                </a:lnTo>
                <a:lnTo>
                  <a:pt x="2980452" y="914005"/>
                </a:lnTo>
                <a:lnTo>
                  <a:pt x="0" y="914005"/>
                </a:lnTo>
                <a:lnTo>
                  <a:pt x="0" y="0"/>
                </a:lnTo>
                <a:close/>
              </a:path>
            </a:pathLst>
          </a:custGeom>
          <a:blipFill>
            <a:blip r:embed="rId4"/>
            <a:stretch>
              <a:fillRect/>
            </a:stretch>
          </a:blipFill>
        </p:spPr>
        <p:txBody>
          <a:bodyPr/>
          <a:lstStyle/>
          <a:p>
            <a:endParaRPr lang="pt-BR"/>
          </a:p>
        </p:txBody>
      </p:sp>
      <p:grpSp>
        <p:nvGrpSpPr>
          <p:cNvPr id="14" name="Group 14"/>
          <p:cNvGrpSpPr/>
          <p:nvPr/>
        </p:nvGrpSpPr>
        <p:grpSpPr>
          <a:xfrm>
            <a:off x="-11362641"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598667" y="9177271"/>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8" name="TextBox 18"/>
          <p:cNvSpPr txBox="1"/>
          <p:nvPr/>
        </p:nvSpPr>
        <p:spPr>
          <a:xfrm>
            <a:off x="4341499" y="9424224"/>
            <a:ext cx="3839262" cy="280003"/>
          </a:xfrm>
          <a:prstGeom prst="rect">
            <a:avLst/>
          </a:prstGeom>
        </p:spPr>
        <p:txBody>
          <a:bodyPr lIns="0" tIns="0" rIns="0" bIns="0" rtlCol="0" anchor="t">
            <a:spAutoFit/>
          </a:bodyPr>
          <a:lstStyle/>
          <a:p>
            <a:pPr marL="0" lvl="0" indent="0" algn="l">
              <a:lnSpc>
                <a:spcPts val="2023"/>
              </a:lnSpc>
            </a:pPr>
            <a:r>
              <a:rPr lang="en-US" sz="2023" b="1" dirty="0">
                <a:solidFill>
                  <a:srgbClr val="545454">
                    <a:alpha val="80000"/>
                  </a:srgbClr>
                </a:solidFill>
                <a:latin typeface="Poppins Medium"/>
                <a:ea typeface="Poppins Medium"/>
                <a:cs typeface="Poppins Medium"/>
                <a:sym typeface="Poppins Medium"/>
              </a:rPr>
              <a:t>RIO DE JANEIRO</a:t>
            </a:r>
            <a:r>
              <a:rPr lang="en-US" sz="2023" dirty="0">
                <a:solidFill>
                  <a:srgbClr val="545454">
                    <a:alpha val="80000"/>
                  </a:srgbClr>
                </a:solidFill>
                <a:latin typeface="Poppins"/>
                <a:ea typeface="Poppins"/>
                <a:cs typeface="Poppins"/>
                <a:sym typeface="Poppins"/>
              </a:rPr>
              <a:t> ❘ 2025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30954"/>
          </a:xfrm>
          <a:custGeom>
            <a:avLst/>
            <a:gdLst/>
            <a:ahLst/>
            <a:cxnLst/>
            <a:rect l="l" t="t" r="r" b="b"/>
            <a:pathLst>
              <a:path w="18288000" h="10430954">
                <a:moveTo>
                  <a:pt x="0" y="0"/>
                </a:moveTo>
                <a:lnTo>
                  <a:pt x="18288000" y="0"/>
                </a:lnTo>
                <a:lnTo>
                  <a:pt x="18288000" y="10430954"/>
                </a:lnTo>
                <a:lnTo>
                  <a:pt x="0" y="10430954"/>
                </a:lnTo>
                <a:lnTo>
                  <a:pt x="0" y="0"/>
                </a:lnTo>
                <a:close/>
              </a:path>
            </a:pathLst>
          </a:custGeom>
          <a:blipFill>
            <a:blip r:embed="rId3"/>
            <a:stretch>
              <a:fillRect t="-70272" b="-92714"/>
            </a:stretch>
          </a:blipFill>
        </p:spPr>
        <p:txBody>
          <a:bodyPr/>
          <a:lstStyle/>
          <a:p>
            <a:endParaRPr lang="pt-BR"/>
          </a:p>
        </p:txBody>
      </p:sp>
      <p:grpSp>
        <p:nvGrpSpPr>
          <p:cNvPr id="3" name="Group 3"/>
          <p:cNvGrpSpPr/>
          <p:nvPr/>
        </p:nvGrpSpPr>
        <p:grpSpPr>
          <a:xfrm>
            <a:off x="-1235985" y="1821243"/>
            <a:ext cx="10060323" cy="7639907"/>
            <a:chOff x="0" y="0"/>
            <a:chExt cx="2649633" cy="2012156"/>
          </a:xfrm>
        </p:grpSpPr>
        <p:sp>
          <p:nvSpPr>
            <p:cNvPr id="4" name="Freeform 4"/>
            <p:cNvSpPr/>
            <p:nvPr/>
          </p:nvSpPr>
          <p:spPr>
            <a:xfrm>
              <a:off x="0" y="0"/>
              <a:ext cx="2649632" cy="2012156"/>
            </a:xfrm>
            <a:custGeom>
              <a:avLst/>
              <a:gdLst/>
              <a:ahLst/>
              <a:cxnLst/>
              <a:rect l="l" t="t" r="r" b="b"/>
              <a:pathLst>
                <a:path w="2649632" h="2012156">
                  <a:moveTo>
                    <a:pt x="23086" y="0"/>
                  </a:moveTo>
                  <a:lnTo>
                    <a:pt x="2626546" y="0"/>
                  </a:lnTo>
                  <a:cubicBezTo>
                    <a:pt x="2632669" y="0"/>
                    <a:pt x="2638541" y="2432"/>
                    <a:pt x="2642871" y="6762"/>
                  </a:cubicBezTo>
                  <a:cubicBezTo>
                    <a:pt x="2647200" y="11091"/>
                    <a:pt x="2649632" y="16964"/>
                    <a:pt x="2649632" y="23086"/>
                  </a:cubicBezTo>
                  <a:lnTo>
                    <a:pt x="2649632" y="1989070"/>
                  </a:lnTo>
                  <a:cubicBezTo>
                    <a:pt x="2649632" y="2001820"/>
                    <a:pt x="2639296" y="2012156"/>
                    <a:pt x="2626546" y="2012156"/>
                  </a:cubicBezTo>
                  <a:lnTo>
                    <a:pt x="23086" y="2012156"/>
                  </a:lnTo>
                  <a:cubicBezTo>
                    <a:pt x="10336" y="2012156"/>
                    <a:pt x="0" y="2001820"/>
                    <a:pt x="0" y="1989070"/>
                  </a:cubicBezTo>
                  <a:lnTo>
                    <a:pt x="0" y="23086"/>
                  </a:lnTo>
                  <a:cubicBezTo>
                    <a:pt x="0" y="16964"/>
                    <a:pt x="2432" y="11091"/>
                    <a:pt x="6762" y="6762"/>
                  </a:cubicBezTo>
                  <a:cubicBezTo>
                    <a:pt x="11091" y="2432"/>
                    <a:pt x="16964" y="0"/>
                    <a:pt x="23086" y="0"/>
                  </a:cubicBezTo>
                  <a:close/>
                </a:path>
              </a:pathLst>
            </a:custGeom>
            <a:solidFill>
              <a:srgbClr val="FFFFFF"/>
            </a:solidFill>
          </p:spPr>
          <p:txBody>
            <a:bodyPr/>
            <a:lstStyle/>
            <a:p>
              <a:endParaRPr lang="pt-BR"/>
            </a:p>
          </p:txBody>
        </p:sp>
        <p:sp>
          <p:nvSpPr>
            <p:cNvPr id="5" name="TextBox 5"/>
            <p:cNvSpPr txBox="1"/>
            <p:nvPr/>
          </p:nvSpPr>
          <p:spPr>
            <a:xfrm>
              <a:off x="0" y="-47625"/>
              <a:ext cx="2649633" cy="2059781"/>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1691538" y="1261117"/>
            <a:ext cx="3663879" cy="7730650"/>
            <a:chOff x="0" y="0"/>
            <a:chExt cx="964972" cy="2036056"/>
          </a:xfrm>
        </p:grpSpPr>
        <p:sp>
          <p:nvSpPr>
            <p:cNvPr id="7" name="Freeform 7"/>
            <p:cNvSpPr/>
            <p:nvPr/>
          </p:nvSpPr>
          <p:spPr>
            <a:xfrm>
              <a:off x="0" y="0"/>
              <a:ext cx="964972" cy="2036056"/>
            </a:xfrm>
            <a:custGeom>
              <a:avLst/>
              <a:gdLst/>
              <a:ahLst/>
              <a:cxnLst/>
              <a:rect l="l" t="t" r="r" b="b"/>
              <a:pathLst>
                <a:path w="964972" h="2036056">
                  <a:moveTo>
                    <a:pt x="126782" y="0"/>
                  </a:moveTo>
                  <a:lnTo>
                    <a:pt x="838190" y="0"/>
                  </a:lnTo>
                  <a:cubicBezTo>
                    <a:pt x="908210" y="0"/>
                    <a:pt x="964972" y="56762"/>
                    <a:pt x="964972" y="126782"/>
                  </a:cubicBezTo>
                  <a:lnTo>
                    <a:pt x="964972" y="1909274"/>
                  </a:lnTo>
                  <a:cubicBezTo>
                    <a:pt x="964972" y="1979294"/>
                    <a:pt x="908210" y="2036056"/>
                    <a:pt x="838190" y="2036056"/>
                  </a:cubicBezTo>
                  <a:lnTo>
                    <a:pt x="126782" y="2036056"/>
                  </a:lnTo>
                  <a:cubicBezTo>
                    <a:pt x="56762" y="2036056"/>
                    <a:pt x="0" y="1979294"/>
                    <a:pt x="0" y="1909274"/>
                  </a:cubicBezTo>
                  <a:lnTo>
                    <a:pt x="0" y="126782"/>
                  </a:lnTo>
                  <a:cubicBezTo>
                    <a:pt x="0" y="56762"/>
                    <a:pt x="56762" y="0"/>
                    <a:pt x="126782" y="0"/>
                  </a:cubicBezTo>
                  <a:close/>
                </a:path>
              </a:pathLst>
            </a:custGeom>
            <a:solidFill>
              <a:srgbClr val="1E88E5"/>
            </a:solidFill>
            <a:ln cap="rnd">
              <a:noFill/>
              <a:prstDash val="solid"/>
              <a:round/>
            </a:ln>
          </p:spPr>
          <p:txBody>
            <a:bodyPr/>
            <a:lstStyle/>
            <a:p>
              <a:endParaRPr lang="pt-BR"/>
            </a:p>
          </p:txBody>
        </p:sp>
        <p:sp>
          <p:nvSpPr>
            <p:cNvPr id="8" name="TextBox 8"/>
            <p:cNvSpPr txBox="1"/>
            <p:nvPr/>
          </p:nvSpPr>
          <p:spPr>
            <a:xfrm>
              <a:off x="0" y="-47625"/>
              <a:ext cx="964972" cy="2083681"/>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9" name="AutoShape 9"/>
          <p:cNvSpPr/>
          <p:nvPr/>
        </p:nvSpPr>
        <p:spPr>
          <a:xfrm>
            <a:off x="1741542" y="9802064"/>
            <a:ext cx="18910437" cy="0"/>
          </a:xfrm>
          <a:prstGeom prst="line">
            <a:avLst/>
          </a:prstGeom>
          <a:ln w="381000" cap="rnd">
            <a:solidFill>
              <a:srgbClr val="90CAF9"/>
            </a:solidFill>
            <a:prstDash val="solid"/>
            <a:headEnd type="none" w="sm" len="sm"/>
            <a:tailEnd type="none" w="sm" len="sm"/>
          </a:ln>
        </p:spPr>
        <p:txBody>
          <a:bodyPr/>
          <a:lstStyle/>
          <a:p>
            <a:endParaRPr lang="pt-BR"/>
          </a:p>
        </p:txBody>
      </p:sp>
      <p:sp>
        <p:nvSpPr>
          <p:cNvPr id="10" name="TextBox 10"/>
          <p:cNvSpPr txBox="1"/>
          <p:nvPr/>
        </p:nvSpPr>
        <p:spPr>
          <a:xfrm rot="-5400000">
            <a:off x="-4623056" y="4556652"/>
            <a:ext cx="10287149" cy="1173844"/>
          </a:xfrm>
          <a:prstGeom prst="rect">
            <a:avLst/>
          </a:prstGeom>
        </p:spPr>
        <p:txBody>
          <a:bodyPr lIns="0" tIns="0" rIns="0" bIns="0" rtlCol="0" anchor="t">
            <a:spAutoFit/>
          </a:bodyPr>
          <a:lstStyle/>
          <a:p>
            <a:pPr algn="ctr">
              <a:lnSpc>
                <a:spcPts val="9285"/>
              </a:lnSpc>
            </a:pPr>
            <a:r>
              <a:rPr lang="en-US" sz="6190" b="1">
                <a:solidFill>
                  <a:srgbClr val="FFFFFF"/>
                </a:solidFill>
                <a:latin typeface="Poppins Semi-Bold"/>
                <a:ea typeface="Poppins Semi-Bold"/>
                <a:cs typeface="Poppins Semi-Bold"/>
                <a:sym typeface="Poppins Semi-Bold"/>
              </a:rPr>
              <a:t>TITLE</a:t>
            </a:r>
          </a:p>
        </p:txBody>
      </p:sp>
      <p:sp>
        <p:nvSpPr>
          <p:cNvPr id="11" name="TextBox 11"/>
          <p:cNvSpPr txBox="1"/>
          <p:nvPr/>
        </p:nvSpPr>
        <p:spPr>
          <a:xfrm rot="-5400000">
            <a:off x="-3867991" y="4794457"/>
            <a:ext cx="10287000" cy="698086"/>
          </a:xfrm>
          <a:prstGeom prst="rect">
            <a:avLst/>
          </a:prstGeom>
        </p:spPr>
        <p:txBody>
          <a:bodyPr lIns="0" tIns="0" rIns="0" bIns="0" rtlCol="0" anchor="t">
            <a:spAutoFit/>
          </a:bodyPr>
          <a:lstStyle/>
          <a:p>
            <a:pPr algn="ctr">
              <a:lnSpc>
                <a:spcPts val="5613"/>
              </a:lnSpc>
            </a:pPr>
            <a:r>
              <a:rPr lang="en-US" sz="3508" spc="140">
                <a:solidFill>
                  <a:srgbClr val="FFFFFF"/>
                </a:solidFill>
                <a:latin typeface="Poppins"/>
                <a:ea typeface="Poppins"/>
                <a:cs typeface="Poppins"/>
                <a:sym typeface="Poppins"/>
              </a:rPr>
              <a:t>DESCRIPTION</a:t>
            </a:r>
          </a:p>
        </p:txBody>
      </p:sp>
      <p:sp>
        <p:nvSpPr>
          <p:cNvPr id="12" name="TextBox 12"/>
          <p:cNvSpPr txBox="1"/>
          <p:nvPr/>
        </p:nvSpPr>
        <p:spPr>
          <a:xfrm>
            <a:off x="2462454" y="2317083"/>
            <a:ext cx="5718307" cy="6711950"/>
          </a:xfrm>
          <a:prstGeom prst="rect">
            <a:avLst/>
          </a:prstGeom>
        </p:spPr>
        <p:txBody>
          <a:bodyPr lIns="0" tIns="0" rIns="0" bIns="0" rtlCol="0" anchor="t">
            <a:spAutoFit/>
          </a:bodyPr>
          <a:lstStyle/>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800"/>
              </a:lnSpc>
            </a:pPr>
            <a:endParaRPr lang="en-US" sz="2000" spc="60">
              <a:solidFill>
                <a:srgbClr val="434343"/>
              </a:solidFill>
              <a:latin typeface="Poppins"/>
              <a:ea typeface="Poppins"/>
              <a:cs typeface="Poppins"/>
              <a:sym typeface="Poppins"/>
            </a:endParaRPr>
          </a:p>
          <a:p>
            <a:pPr algn="l">
              <a:lnSpc>
                <a:spcPts val="2800"/>
              </a:lnSpc>
            </a:pPr>
            <a:r>
              <a:rPr lang="en-US" sz="2000" spc="60">
                <a:solidFill>
                  <a:srgbClr val="434343"/>
                </a:solidFill>
                <a:latin typeface="Poppins"/>
                <a:ea typeface="Poppins"/>
                <a:cs typeface="Poppins"/>
                <a:sym typeface="Poppins"/>
              </a:rPr>
              <a:t>Cupidatat et Lorem occaecat officia officia excepteur deserunt aliqua cillum occaecat ipsum velit et irure cupidatat excepteur occaecat laboris elit qui occaecat amet.</a:t>
            </a:r>
          </a:p>
        </p:txBody>
      </p:sp>
      <p:sp>
        <p:nvSpPr>
          <p:cNvPr id="13" name="Freeform 13"/>
          <p:cNvSpPr/>
          <p:nvPr/>
        </p:nvSpPr>
        <p:spPr>
          <a:xfrm>
            <a:off x="14577198" y="8344295"/>
            <a:ext cx="2980452" cy="914005"/>
          </a:xfrm>
          <a:custGeom>
            <a:avLst/>
            <a:gdLst/>
            <a:ahLst/>
            <a:cxnLst/>
            <a:rect l="l" t="t" r="r" b="b"/>
            <a:pathLst>
              <a:path w="2980452" h="914005">
                <a:moveTo>
                  <a:pt x="0" y="0"/>
                </a:moveTo>
                <a:lnTo>
                  <a:pt x="2980452" y="0"/>
                </a:lnTo>
                <a:lnTo>
                  <a:pt x="2980452" y="914005"/>
                </a:lnTo>
                <a:lnTo>
                  <a:pt x="0" y="914005"/>
                </a:lnTo>
                <a:lnTo>
                  <a:pt x="0" y="0"/>
                </a:lnTo>
                <a:close/>
              </a:path>
            </a:pathLst>
          </a:custGeom>
          <a:blipFill>
            <a:blip r:embed="rId4"/>
            <a:stretch>
              <a:fillRect/>
            </a:stretch>
          </a:blipFill>
        </p:spPr>
        <p:txBody>
          <a:bodyPr/>
          <a:lstStyle/>
          <a:p>
            <a:endParaRPr lang="pt-BR"/>
          </a:p>
        </p:txBody>
      </p:sp>
      <p:grpSp>
        <p:nvGrpSpPr>
          <p:cNvPr id="14" name="Group 14"/>
          <p:cNvGrpSpPr/>
          <p:nvPr/>
        </p:nvGrpSpPr>
        <p:grpSpPr>
          <a:xfrm>
            <a:off x="-11362641" y="9072757"/>
            <a:ext cx="20186980" cy="1538844"/>
            <a:chOff x="0" y="0"/>
            <a:chExt cx="5316735" cy="405292"/>
          </a:xfrm>
        </p:grpSpPr>
        <p:sp>
          <p:nvSpPr>
            <p:cNvPr id="15" name="Freeform 1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6" name="TextBox 1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7" name="Freeform 17"/>
          <p:cNvSpPr/>
          <p:nvPr/>
        </p:nvSpPr>
        <p:spPr>
          <a:xfrm>
            <a:off x="598667" y="9177271"/>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5"/>
            <a:stretch>
              <a:fillRect/>
            </a:stretch>
          </a:blipFill>
        </p:spPr>
        <p:txBody>
          <a:bodyPr/>
          <a:lstStyle/>
          <a:p>
            <a:endParaRPr lang="pt-BR"/>
          </a:p>
        </p:txBody>
      </p:sp>
      <p:sp>
        <p:nvSpPr>
          <p:cNvPr id="18" name="TextBox 18"/>
          <p:cNvSpPr txBox="1"/>
          <p:nvPr/>
        </p:nvSpPr>
        <p:spPr>
          <a:xfrm>
            <a:off x="4341499" y="9424224"/>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054" y="506648"/>
            <a:ext cx="8785895" cy="9429903"/>
          </a:xfrm>
          <a:custGeom>
            <a:avLst/>
            <a:gdLst/>
            <a:ahLst/>
            <a:cxnLst/>
            <a:rect l="l" t="t" r="r" b="b"/>
            <a:pathLst>
              <a:path w="8785895" h="9429903">
                <a:moveTo>
                  <a:pt x="0" y="0"/>
                </a:moveTo>
                <a:lnTo>
                  <a:pt x="8785894" y="0"/>
                </a:lnTo>
                <a:lnTo>
                  <a:pt x="8785894" y="9429903"/>
                </a:lnTo>
                <a:lnTo>
                  <a:pt x="0" y="9429903"/>
                </a:lnTo>
                <a:lnTo>
                  <a:pt x="0" y="0"/>
                </a:lnTo>
                <a:close/>
              </a:path>
            </a:pathLst>
          </a:custGeom>
          <a:blipFill>
            <a:blip r:embed="rId3"/>
            <a:stretch>
              <a:fillRect l="-30497" r="-30497"/>
            </a:stretch>
          </a:blipFill>
          <a:ln cap="rnd">
            <a:noFill/>
            <a:prstDash val="solid"/>
            <a:round/>
          </a:ln>
        </p:spPr>
        <p:txBody>
          <a:bodyPr/>
          <a:lstStyle/>
          <a:p>
            <a:endParaRPr lang="pt-BR"/>
          </a:p>
        </p:txBody>
      </p:sp>
      <p:grpSp>
        <p:nvGrpSpPr>
          <p:cNvPr id="3" name="Group 3"/>
          <p:cNvGrpSpPr/>
          <p:nvPr/>
        </p:nvGrpSpPr>
        <p:grpSpPr>
          <a:xfrm>
            <a:off x="-1806937"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150519" y="0"/>
                  </a:moveTo>
                  <a:lnTo>
                    <a:pt x="662281" y="0"/>
                  </a:lnTo>
                  <a:cubicBezTo>
                    <a:pt x="702201" y="0"/>
                    <a:pt x="740486" y="15858"/>
                    <a:pt x="768714" y="44086"/>
                  </a:cubicBezTo>
                  <a:cubicBezTo>
                    <a:pt x="796942" y="72314"/>
                    <a:pt x="812800" y="110599"/>
                    <a:pt x="812800" y="150519"/>
                  </a:cubicBezTo>
                  <a:lnTo>
                    <a:pt x="812800" y="2558815"/>
                  </a:lnTo>
                  <a:cubicBezTo>
                    <a:pt x="812800" y="2598735"/>
                    <a:pt x="796942" y="2637020"/>
                    <a:pt x="768714" y="2665247"/>
                  </a:cubicBezTo>
                  <a:cubicBezTo>
                    <a:pt x="740486" y="2693475"/>
                    <a:pt x="702201" y="2709333"/>
                    <a:pt x="662281" y="2709333"/>
                  </a:cubicBezTo>
                  <a:lnTo>
                    <a:pt x="150519" y="2709333"/>
                  </a:lnTo>
                  <a:cubicBezTo>
                    <a:pt x="67389" y="2709333"/>
                    <a:pt x="0" y="2641944"/>
                    <a:pt x="0" y="2558815"/>
                  </a:cubicBezTo>
                  <a:lnTo>
                    <a:pt x="0" y="150519"/>
                  </a:lnTo>
                  <a:cubicBezTo>
                    <a:pt x="0" y="110599"/>
                    <a:pt x="15858" y="72314"/>
                    <a:pt x="44086" y="44086"/>
                  </a:cubicBezTo>
                  <a:cubicBezTo>
                    <a:pt x="72314" y="15858"/>
                    <a:pt x="110599" y="0"/>
                    <a:pt x="150519" y="0"/>
                  </a:cubicBezTo>
                  <a:close/>
                </a:path>
              </a:pathLst>
            </a:custGeom>
            <a:solidFill>
              <a:srgbClr val="1E88E5"/>
            </a:solidFill>
          </p:spPr>
          <p:txBody>
            <a:bodyPr/>
            <a:lstStyle/>
            <a:p>
              <a:endParaRPr lang="pt-BR"/>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7279301" y="9802064"/>
            <a:ext cx="13372678" cy="0"/>
          </a:xfrm>
          <a:prstGeom prst="line">
            <a:avLst/>
          </a:prstGeom>
          <a:ln w="381000" cap="rnd">
            <a:solidFill>
              <a:srgbClr val="90CAF9"/>
            </a:solidFill>
            <a:prstDash val="solid"/>
            <a:headEnd type="none" w="sm" len="sm"/>
            <a:tailEnd type="none" w="sm" len="sm"/>
          </a:ln>
        </p:spPr>
        <p:txBody>
          <a:bodyPr/>
          <a:lstStyle/>
          <a:p>
            <a:endParaRPr lang="pt-BR"/>
          </a:p>
        </p:txBody>
      </p:sp>
      <p:sp>
        <p:nvSpPr>
          <p:cNvPr id="7" name="Freeform 7"/>
          <p:cNvSpPr/>
          <p:nvPr/>
        </p:nvSpPr>
        <p:spPr>
          <a:xfrm>
            <a:off x="7279301" y="506648"/>
            <a:ext cx="4688841" cy="1437911"/>
          </a:xfrm>
          <a:custGeom>
            <a:avLst/>
            <a:gdLst/>
            <a:ahLst/>
            <a:cxnLst/>
            <a:rect l="l" t="t" r="r" b="b"/>
            <a:pathLst>
              <a:path w="4688841" h="1437911">
                <a:moveTo>
                  <a:pt x="0" y="0"/>
                </a:moveTo>
                <a:lnTo>
                  <a:pt x="4688842" y="0"/>
                </a:lnTo>
                <a:lnTo>
                  <a:pt x="4688842" y="1437912"/>
                </a:lnTo>
                <a:lnTo>
                  <a:pt x="0" y="1437912"/>
                </a:lnTo>
                <a:lnTo>
                  <a:pt x="0" y="0"/>
                </a:lnTo>
                <a:close/>
              </a:path>
            </a:pathLst>
          </a:custGeom>
          <a:blipFill>
            <a:blip r:embed="rId4"/>
            <a:stretch>
              <a:fillRect/>
            </a:stretch>
          </a:blipFill>
        </p:spPr>
        <p:txBody>
          <a:bodyPr/>
          <a:lstStyle/>
          <a:p>
            <a:endParaRPr lang="pt-BR"/>
          </a:p>
        </p:txBody>
      </p:sp>
      <p:sp>
        <p:nvSpPr>
          <p:cNvPr id="8" name="TextBox 8"/>
          <p:cNvSpPr txBox="1"/>
          <p:nvPr/>
        </p:nvSpPr>
        <p:spPr>
          <a:xfrm rot="-5400000">
            <a:off x="-4654413" y="4744221"/>
            <a:ext cx="10287000" cy="798557"/>
          </a:xfrm>
          <a:prstGeom prst="rect">
            <a:avLst/>
          </a:prstGeom>
        </p:spPr>
        <p:txBody>
          <a:bodyPr lIns="0" tIns="0" rIns="0" bIns="0" rtlCol="0" anchor="t">
            <a:spAutoFit/>
          </a:bodyPr>
          <a:lstStyle/>
          <a:p>
            <a:pPr algn="ctr">
              <a:lnSpc>
                <a:spcPts val="6435"/>
              </a:lnSpc>
            </a:pPr>
            <a:r>
              <a:rPr lang="en-US" sz="4290">
                <a:solidFill>
                  <a:srgbClr val="FFFFFF"/>
                </a:solidFill>
                <a:latin typeface="Poppins Light"/>
                <a:ea typeface="Poppins Light"/>
                <a:cs typeface="Poppins Light"/>
                <a:sym typeface="Poppins Light"/>
              </a:rPr>
              <a:t>TITLE </a:t>
            </a:r>
            <a:r>
              <a:rPr lang="en-US" sz="4290" b="1">
                <a:solidFill>
                  <a:srgbClr val="FFFFFF"/>
                </a:solidFill>
                <a:latin typeface="Poppins Semi-Bold"/>
                <a:ea typeface="Poppins Semi-Bold"/>
                <a:cs typeface="Poppins Semi-Bold"/>
                <a:sym typeface="Poppins Semi-Bold"/>
              </a:rPr>
              <a:t>❘ HIGHLIGHT</a:t>
            </a:r>
          </a:p>
        </p:txBody>
      </p:sp>
      <p:sp>
        <p:nvSpPr>
          <p:cNvPr id="9" name="Freeform 9"/>
          <p:cNvSpPr/>
          <p:nvPr/>
        </p:nvSpPr>
        <p:spPr>
          <a:xfrm>
            <a:off x="7279301" y="8612127"/>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11022133" y="8859081"/>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650695" cy="10286999"/>
          </a:xfrm>
          <a:custGeom>
            <a:avLst/>
            <a:gdLst/>
            <a:ahLst/>
            <a:cxnLst/>
            <a:rect l="l" t="t" r="r" b="b"/>
            <a:pathLst>
              <a:path w="18650695" h="10286999">
                <a:moveTo>
                  <a:pt x="0" y="0"/>
                </a:moveTo>
                <a:lnTo>
                  <a:pt x="18650695" y="0"/>
                </a:lnTo>
                <a:lnTo>
                  <a:pt x="18650695" y="10286999"/>
                </a:lnTo>
                <a:lnTo>
                  <a:pt x="0" y="10286999"/>
                </a:lnTo>
                <a:lnTo>
                  <a:pt x="0" y="0"/>
                </a:lnTo>
                <a:close/>
              </a:path>
            </a:pathLst>
          </a:custGeom>
          <a:blipFill>
            <a:blip r:embed="rId3"/>
            <a:stretch>
              <a:fillRect t="-10510" b="-10510"/>
            </a:stretch>
          </a:blipFill>
        </p:spPr>
        <p:txBody>
          <a:bodyPr/>
          <a:lstStyle/>
          <a:p>
            <a:endParaRPr lang="pt-BR"/>
          </a:p>
        </p:txBody>
      </p:sp>
      <p:sp>
        <p:nvSpPr>
          <p:cNvPr id="3" name="Freeform 3"/>
          <p:cNvSpPr/>
          <p:nvPr/>
        </p:nvSpPr>
        <p:spPr>
          <a:xfrm>
            <a:off x="0" y="4001153"/>
            <a:ext cx="18288000" cy="6285847"/>
          </a:xfrm>
          <a:custGeom>
            <a:avLst/>
            <a:gdLst/>
            <a:ahLst/>
            <a:cxnLst/>
            <a:rect l="l" t="t" r="r" b="b"/>
            <a:pathLst>
              <a:path w="18288000" h="6285847">
                <a:moveTo>
                  <a:pt x="0" y="0"/>
                </a:moveTo>
                <a:lnTo>
                  <a:pt x="18288000" y="0"/>
                </a:lnTo>
                <a:lnTo>
                  <a:pt x="18288000" y="6285847"/>
                </a:lnTo>
                <a:lnTo>
                  <a:pt x="0" y="6285847"/>
                </a:lnTo>
                <a:lnTo>
                  <a:pt x="0" y="0"/>
                </a:lnTo>
                <a:close/>
              </a:path>
            </a:pathLst>
          </a:custGeom>
          <a:blipFill>
            <a:blip r:embed="rId4"/>
            <a:stretch>
              <a:fillRect l="-24154" r="-38971" b="-374598"/>
            </a:stretch>
          </a:blipFill>
        </p:spPr>
        <p:txBody>
          <a:bodyPr/>
          <a:lstStyle/>
          <a:p>
            <a:endParaRPr lang="pt-BR"/>
          </a:p>
        </p:txBody>
      </p:sp>
      <p:grpSp>
        <p:nvGrpSpPr>
          <p:cNvPr id="4" name="Group 4"/>
          <p:cNvGrpSpPr/>
          <p:nvPr/>
        </p:nvGrpSpPr>
        <p:grpSpPr>
          <a:xfrm>
            <a:off x="730350" y="9072757"/>
            <a:ext cx="20186980" cy="1538844"/>
            <a:chOff x="0" y="0"/>
            <a:chExt cx="5316735" cy="405292"/>
          </a:xfrm>
        </p:grpSpPr>
        <p:sp>
          <p:nvSpPr>
            <p:cNvPr id="5" name="Freeform 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6" name="TextBox 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7" name="AutoShape 7"/>
          <p:cNvSpPr/>
          <p:nvPr/>
        </p:nvSpPr>
        <p:spPr>
          <a:xfrm flipV="1">
            <a:off x="730350" y="8755046"/>
            <a:ext cx="18160539" cy="0"/>
          </a:xfrm>
          <a:prstGeom prst="line">
            <a:avLst/>
          </a:prstGeom>
          <a:ln w="381000" cap="rnd">
            <a:solidFill>
              <a:srgbClr val="5C6BC0"/>
            </a:solidFill>
            <a:prstDash val="solid"/>
            <a:headEnd type="none" w="sm" len="sm"/>
            <a:tailEnd type="none" w="sm" len="sm"/>
          </a:ln>
        </p:spPr>
        <p:txBody>
          <a:bodyPr/>
          <a:lstStyle/>
          <a:p>
            <a:endParaRPr lang="pt-BR"/>
          </a:p>
        </p:txBody>
      </p:sp>
      <p:grpSp>
        <p:nvGrpSpPr>
          <p:cNvPr id="8" name="Group 8"/>
          <p:cNvGrpSpPr/>
          <p:nvPr/>
        </p:nvGrpSpPr>
        <p:grpSpPr>
          <a:xfrm>
            <a:off x="-1849688" y="440294"/>
            <a:ext cx="10550602" cy="2856009"/>
            <a:chOff x="0" y="0"/>
            <a:chExt cx="2522291" cy="682775"/>
          </a:xfrm>
        </p:grpSpPr>
        <p:sp>
          <p:nvSpPr>
            <p:cNvPr id="9" name="Freeform 9"/>
            <p:cNvSpPr/>
            <p:nvPr/>
          </p:nvSpPr>
          <p:spPr>
            <a:xfrm>
              <a:off x="0" y="0"/>
              <a:ext cx="2522291" cy="682775"/>
            </a:xfrm>
            <a:custGeom>
              <a:avLst/>
              <a:gdLst/>
              <a:ahLst/>
              <a:cxnLst/>
              <a:rect l="l" t="t" r="r" b="b"/>
              <a:pathLst>
                <a:path w="2522291" h="682775">
                  <a:moveTo>
                    <a:pt x="35956" y="0"/>
                  </a:moveTo>
                  <a:lnTo>
                    <a:pt x="2486335" y="0"/>
                  </a:lnTo>
                  <a:cubicBezTo>
                    <a:pt x="2506193" y="0"/>
                    <a:pt x="2522291" y="16098"/>
                    <a:pt x="2522291" y="35956"/>
                  </a:cubicBezTo>
                  <a:lnTo>
                    <a:pt x="2522291" y="646819"/>
                  </a:lnTo>
                  <a:cubicBezTo>
                    <a:pt x="2522291" y="656355"/>
                    <a:pt x="2518502" y="665501"/>
                    <a:pt x="2511759" y="672244"/>
                  </a:cubicBezTo>
                  <a:cubicBezTo>
                    <a:pt x="2505016" y="678987"/>
                    <a:pt x="2495871" y="682775"/>
                    <a:pt x="2486335" y="682775"/>
                  </a:cubicBezTo>
                  <a:lnTo>
                    <a:pt x="35956" y="682775"/>
                  </a:lnTo>
                  <a:cubicBezTo>
                    <a:pt x="16098" y="682775"/>
                    <a:pt x="0" y="666677"/>
                    <a:pt x="0" y="646819"/>
                  </a:cubicBezTo>
                  <a:lnTo>
                    <a:pt x="0" y="35956"/>
                  </a:lnTo>
                  <a:cubicBezTo>
                    <a:pt x="0" y="26420"/>
                    <a:pt x="3788" y="17274"/>
                    <a:pt x="10531" y="10531"/>
                  </a:cubicBezTo>
                  <a:cubicBezTo>
                    <a:pt x="17274" y="3788"/>
                    <a:pt x="26420" y="0"/>
                    <a:pt x="35956" y="0"/>
                  </a:cubicBezTo>
                  <a:close/>
                </a:path>
              </a:pathLst>
            </a:custGeom>
            <a:solidFill>
              <a:srgbClr val="FFFFFF"/>
            </a:solidFill>
          </p:spPr>
          <p:txBody>
            <a:bodyPr/>
            <a:lstStyle/>
            <a:p>
              <a:endParaRPr lang="pt-BR"/>
            </a:p>
          </p:txBody>
        </p:sp>
        <p:sp>
          <p:nvSpPr>
            <p:cNvPr id="10" name="TextBox 10"/>
            <p:cNvSpPr txBox="1"/>
            <p:nvPr/>
          </p:nvSpPr>
          <p:spPr>
            <a:xfrm>
              <a:off x="0" y="-47625"/>
              <a:ext cx="2522291" cy="730400"/>
            </a:xfrm>
            <a:prstGeom prst="rect">
              <a:avLst/>
            </a:prstGeom>
          </p:spPr>
          <p:txBody>
            <a:bodyPr lIns="50800" tIns="50800" rIns="50800" bIns="50800" rtlCol="0" anchor="ctr"/>
            <a:lstStyle/>
            <a:p>
              <a:pPr algn="ctr">
                <a:lnSpc>
                  <a:spcPts val="1960"/>
                </a:lnSpc>
              </a:pPr>
              <a:endParaRPr/>
            </a:p>
          </p:txBody>
        </p:sp>
      </p:grpSp>
      <p:sp>
        <p:nvSpPr>
          <p:cNvPr id="11" name="Freeform 11"/>
          <p:cNvSpPr/>
          <p:nvPr/>
        </p:nvSpPr>
        <p:spPr>
          <a:xfrm>
            <a:off x="730350" y="729044"/>
            <a:ext cx="7411464" cy="2272849"/>
          </a:xfrm>
          <a:custGeom>
            <a:avLst/>
            <a:gdLst/>
            <a:ahLst/>
            <a:cxnLst/>
            <a:rect l="l" t="t" r="r" b="b"/>
            <a:pathLst>
              <a:path w="7411464" h="2272849">
                <a:moveTo>
                  <a:pt x="0" y="0"/>
                </a:moveTo>
                <a:lnTo>
                  <a:pt x="7411464" y="0"/>
                </a:lnTo>
                <a:lnTo>
                  <a:pt x="7411464" y="2272849"/>
                </a:lnTo>
                <a:lnTo>
                  <a:pt x="0" y="2272849"/>
                </a:lnTo>
                <a:lnTo>
                  <a:pt x="0" y="0"/>
                </a:lnTo>
                <a:close/>
              </a:path>
            </a:pathLst>
          </a:custGeom>
          <a:blipFill>
            <a:blip r:embed="rId5"/>
            <a:stretch>
              <a:fillRect/>
            </a:stretch>
          </a:blipFill>
        </p:spPr>
        <p:txBody>
          <a:bodyPr/>
          <a:lstStyle/>
          <a:p>
            <a:endParaRPr lang="pt-BR"/>
          </a:p>
        </p:txBody>
      </p:sp>
      <p:sp>
        <p:nvSpPr>
          <p:cNvPr id="12" name="TextBox 12"/>
          <p:cNvSpPr txBox="1"/>
          <p:nvPr/>
        </p:nvSpPr>
        <p:spPr>
          <a:xfrm>
            <a:off x="730350" y="3725102"/>
            <a:ext cx="16528950" cy="915035"/>
          </a:xfrm>
          <a:prstGeom prst="rect">
            <a:avLst/>
          </a:prstGeom>
        </p:spPr>
        <p:txBody>
          <a:bodyPr lIns="0" tIns="0" rIns="0" bIns="0" rtlCol="0" anchor="t">
            <a:spAutoFit/>
          </a:bodyPr>
          <a:lstStyle/>
          <a:p>
            <a:pPr algn="l">
              <a:lnSpc>
                <a:spcPts val="6400"/>
              </a:lnSpc>
            </a:pPr>
            <a:r>
              <a:rPr lang="en-US" sz="6400" b="1">
                <a:solidFill>
                  <a:srgbClr val="FFFFFF"/>
                </a:solidFill>
                <a:latin typeface="Poppins Semi-Bold"/>
                <a:ea typeface="Poppins Semi-Bold"/>
                <a:cs typeface="Poppins Semi-Bold"/>
                <a:sym typeface="Poppins Semi-Bold"/>
              </a:rPr>
              <a:t>PRESENTATION TITLE</a:t>
            </a:r>
          </a:p>
        </p:txBody>
      </p:sp>
      <p:sp>
        <p:nvSpPr>
          <p:cNvPr id="15" name="TextBox 15"/>
          <p:cNvSpPr txBox="1"/>
          <p:nvPr/>
        </p:nvSpPr>
        <p:spPr>
          <a:xfrm>
            <a:off x="2420691" y="7753323"/>
            <a:ext cx="14838609" cy="346710"/>
          </a:xfrm>
          <a:prstGeom prst="rect">
            <a:avLst/>
          </a:prstGeom>
        </p:spPr>
        <p:txBody>
          <a:bodyPr lIns="0" tIns="0" rIns="0" bIns="0" rtlCol="0" anchor="t">
            <a:spAutoFit/>
          </a:bodyPr>
          <a:lstStyle/>
          <a:p>
            <a:pPr marL="0" lvl="0" indent="0" algn="l">
              <a:lnSpc>
                <a:spcPts val="2400"/>
              </a:lnSpc>
            </a:pPr>
            <a:r>
              <a:rPr lang="en-US" sz="2400">
                <a:solidFill>
                  <a:srgbClr val="FFFFFF"/>
                </a:solidFill>
                <a:latin typeface="Poppins"/>
                <a:ea typeface="Poppins"/>
                <a:cs typeface="Poppins"/>
                <a:sym typeface="Poppins"/>
              </a:rPr>
              <a:t>SHORT DESCRIPTION</a:t>
            </a:r>
          </a:p>
        </p:txBody>
      </p:sp>
      <p:sp>
        <p:nvSpPr>
          <p:cNvPr id="16" name="TextBox 16"/>
          <p:cNvSpPr txBox="1"/>
          <p:nvPr/>
        </p:nvSpPr>
        <p:spPr>
          <a:xfrm>
            <a:off x="2420691" y="7143936"/>
            <a:ext cx="14838609" cy="452755"/>
          </a:xfrm>
          <a:prstGeom prst="rect">
            <a:avLst/>
          </a:prstGeom>
        </p:spPr>
        <p:txBody>
          <a:bodyPr lIns="0" tIns="0" rIns="0" bIns="0" rtlCol="0" anchor="t">
            <a:spAutoFit/>
          </a:bodyPr>
          <a:lstStyle/>
          <a:p>
            <a:pPr marL="0" lvl="0" indent="0" algn="l">
              <a:lnSpc>
                <a:spcPts val="3200"/>
              </a:lnSpc>
              <a:spcBef>
                <a:spcPct val="0"/>
              </a:spcBef>
            </a:pPr>
            <a:r>
              <a:rPr lang="en-US" sz="3200" b="1">
                <a:solidFill>
                  <a:srgbClr val="FFFFFF"/>
                </a:solidFill>
                <a:latin typeface="Poppins Semi-Bold"/>
                <a:ea typeface="Poppins Semi-Bold"/>
                <a:cs typeface="Poppins Semi-Bold"/>
                <a:sym typeface="Poppins Semi-Bold"/>
              </a:rPr>
              <a:t>SPEAKER NAME</a:t>
            </a:r>
          </a:p>
        </p:txBody>
      </p:sp>
      <p:sp>
        <p:nvSpPr>
          <p:cNvPr id="17" name="Freeform 17"/>
          <p:cNvSpPr/>
          <p:nvPr/>
        </p:nvSpPr>
        <p:spPr>
          <a:xfrm>
            <a:off x="1028700" y="9317021"/>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6"/>
            <a:stretch>
              <a:fillRect/>
            </a:stretch>
          </a:blipFill>
        </p:spPr>
        <p:txBody>
          <a:bodyPr/>
          <a:lstStyle/>
          <a:p>
            <a:endParaRPr lang="pt-BR"/>
          </a:p>
        </p:txBody>
      </p:sp>
      <p:sp>
        <p:nvSpPr>
          <p:cNvPr id="18" name="TextBox 18"/>
          <p:cNvSpPr txBox="1"/>
          <p:nvPr/>
        </p:nvSpPr>
        <p:spPr>
          <a:xfrm>
            <a:off x="4771531"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pic>
        <p:nvPicPr>
          <p:cNvPr id="19" name="Imagem 18" descr="Ícone&#10;&#10;O conteúdo gerado por IA pode estar incorreto.">
            <a:extLst>
              <a:ext uri="{FF2B5EF4-FFF2-40B4-BE49-F238E27FC236}">
                <a16:creationId xmlns:a16="http://schemas.microsoft.com/office/drawing/2014/main" id="{4F8B476F-7266-CC28-117B-C10CA96A08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701" y="6743700"/>
            <a:ext cx="1526004" cy="1560521"/>
          </a:xfrm>
          <a:prstGeom prst="ellipse">
            <a:avLst/>
          </a:prstGeom>
          <a:ln w="63500" cap="rnd">
            <a:solidFill>
              <a:schemeClr val="bg1"/>
            </a:solidFill>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054" y="506648"/>
            <a:ext cx="8785895" cy="9429903"/>
          </a:xfrm>
          <a:custGeom>
            <a:avLst/>
            <a:gdLst/>
            <a:ahLst/>
            <a:cxnLst/>
            <a:rect l="l" t="t" r="r" b="b"/>
            <a:pathLst>
              <a:path w="8785895" h="9429903">
                <a:moveTo>
                  <a:pt x="0" y="0"/>
                </a:moveTo>
                <a:lnTo>
                  <a:pt x="8785894" y="0"/>
                </a:lnTo>
                <a:lnTo>
                  <a:pt x="8785894" y="9429903"/>
                </a:lnTo>
                <a:lnTo>
                  <a:pt x="0" y="9429903"/>
                </a:lnTo>
                <a:lnTo>
                  <a:pt x="0" y="0"/>
                </a:lnTo>
                <a:close/>
              </a:path>
            </a:pathLst>
          </a:custGeom>
          <a:blipFill>
            <a:blip r:embed="rId3"/>
            <a:stretch>
              <a:fillRect r="-90808"/>
            </a:stretch>
          </a:blipFill>
          <a:ln cap="rnd">
            <a:noFill/>
            <a:prstDash val="solid"/>
            <a:round/>
          </a:ln>
        </p:spPr>
        <p:txBody>
          <a:bodyPr/>
          <a:lstStyle/>
          <a:p>
            <a:endParaRPr lang="pt-BR"/>
          </a:p>
        </p:txBody>
      </p:sp>
      <p:grpSp>
        <p:nvGrpSpPr>
          <p:cNvPr id="3" name="Group 3"/>
          <p:cNvGrpSpPr/>
          <p:nvPr/>
        </p:nvGrpSpPr>
        <p:grpSpPr>
          <a:xfrm>
            <a:off x="-1806937"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150519" y="0"/>
                  </a:moveTo>
                  <a:lnTo>
                    <a:pt x="662281" y="0"/>
                  </a:lnTo>
                  <a:cubicBezTo>
                    <a:pt x="702201" y="0"/>
                    <a:pt x="740486" y="15858"/>
                    <a:pt x="768714" y="44086"/>
                  </a:cubicBezTo>
                  <a:cubicBezTo>
                    <a:pt x="796942" y="72314"/>
                    <a:pt x="812800" y="110599"/>
                    <a:pt x="812800" y="150519"/>
                  </a:cubicBezTo>
                  <a:lnTo>
                    <a:pt x="812800" y="2558815"/>
                  </a:lnTo>
                  <a:cubicBezTo>
                    <a:pt x="812800" y="2598735"/>
                    <a:pt x="796942" y="2637020"/>
                    <a:pt x="768714" y="2665247"/>
                  </a:cubicBezTo>
                  <a:cubicBezTo>
                    <a:pt x="740486" y="2693475"/>
                    <a:pt x="702201" y="2709333"/>
                    <a:pt x="662281" y="2709333"/>
                  </a:cubicBezTo>
                  <a:lnTo>
                    <a:pt x="150519" y="2709333"/>
                  </a:lnTo>
                  <a:cubicBezTo>
                    <a:pt x="67389" y="2709333"/>
                    <a:pt x="0" y="2641944"/>
                    <a:pt x="0" y="2558815"/>
                  </a:cubicBezTo>
                  <a:lnTo>
                    <a:pt x="0" y="150519"/>
                  </a:lnTo>
                  <a:cubicBezTo>
                    <a:pt x="0" y="110599"/>
                    <a:pt x="15858" y="72314"/>
                    <a:pt x="44086" y="44086"/>
                  </a:cubicBezTo>
                  <a:cubicBezTo>
                    <a:pt x="72314" y="15858"/>
                    <a:pt x="110599" y="0"/>
                    <a:pt x="150519" y="0"/>
                  </a:cubicBezTo>
                  <a:close/>
                </a:path>
              </a:pathLst>
            </a:custGeom>
            <a:solidFill>
              <a:srgbClr val="26A69A"/>
            </a:solidFill>
          </p:spPr>
          <p:txBody>
            <a:bodyPr/>
            <a:lstStyle/>
            <a:p>
              <a:endParaRPr lang="pt-BR"/>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7279301" y="9802064"/>
            <a:ext cx="13372678" cy="0"/>
          </a:xfrm>
          <a:prstGeom prst="line">
            <a:avLst/>
          </a:prstGeom>
          <a:ln w="381000" cap="rnd">
            <a:solidFill>
              <a:srgbClr val="B2DFDB"/>
            </a:solidFill>
            <a:prstDash val="solid"/>
            <a:headEnd type="none" w="sm" len="sm"/>
            <a:tailEnd type="none" w="sm" len="sm"/>
          </a:ln>
        </p:spPr>
        <p:txBody>
          <a:bodyPr/>
          <a:lstStyle/>
          <a:p>
            <a:endParaRPr lang="pt-BR"/>
          </a:p>
        </p:txBody>
      </p:sp>
      <p:sp>
        <p:nvSpPr>
          <p:cNvPr id="7" name="TextBox 7"/>
          <p:cNvSpPr txBox="1"/>
          <p:nvPr/>
        </p:nvSpPr>
        <p:spPr>
          <a:xfrm rot="-5400000">
            <a:off x="-4654413" y="4744221"/>
            <a:ext cx="10287000" cy="798557"/>
          </a:xfrm>
          <a:prstGeom prst="rect">
            <a:avLst/>
          </a:prstGeom>
        </p:spPr>
        <p:txBody>
          <a:bodyPr lIns="0" tIns="0" rIns="0" bIns="0" rtlCol="0" anchor="t">
            <a:spAutoFit/>
          </a:bodyPr>
          <a:lstStyle/>
          <a:p>
            <a:pPr algn="ctr">
              <a:lnSpc>
                <a:spcPts val="6435"/>
              </a:lnSpc>
            </a:pPr>
            <a:r>
              <a:rPr lang="en-US" sz="4290">
                <a:solidFill>
                  <a:srgbClr val="FFFFFF"/>
                </a:solidFill>
                <a:latin typeface="Poppins Light"/>
                <a:ea typeface="Poppins Light"/>
                <a:cs typeface="Poppins Light"/>
                <a:sym typeface="Poppins Light"/>
              </a:rPr>
              <a:t>TITLE </a:t>
            </a:r>
            <a:r>
              <a:rPr lang="en-US" sz="4290" b="1">
                <a:solidFill>
                  <a:srgbClr val="FFFFFF"/>
                </a:solidFill>
                <a:latin typeface="Poppins Semi-Bold"/>
                <a:ea typeface="Poppins Semi-Bold"/>
                <a:cs typeface="Poppins Semi-Bold"/>
                <a:sym typeface="Poppins Semi-Bold"/>
              </a:rPr>
              <a:t>❘ HIGHLIGHT</a:t>
            </a:r>
          </a:p>
        </p:txBody>
      </p:sp>
      <p:sp>
        <p:nvSpPr>
          <p:cNvPr id="8" name="Freeform 8"/>
          <p:cNvSpPr/>
          <p:nvPr/>
        </p:nvSpPr>
        <p:spPr>
          <a:xfrm>
            <a:off x="7279301" y="506648"/>
            <a:ext cx="4688841" cy="1437911"/>
          </a:xfrm>
          <a:custGeom>
            <a:avLst/>
            <a:gdLst/>
            <a:ahLst/>
            <a:cxnLst/>
            <a:rect l="l" t="t" r="r" b="b"/>
            <a:pathLst>
              <a:path w="4688841" h="1437911">
                <a:moveTo>
                  <a:pt x="0" y="0"/>
                </a:moveTo>
                <a:lnTo>
                  <a:pt x="4688842" y="0"/>
                </a:lnTo>
                <a:lnTo>
                  <a:pt x="4688842" y="1437912"/>
                </a:lnTo>
                <a:lnTo>
                  <a:pt x="0" y="1437912"/>
                </a:lnTo>
                <a:lnTo>
                  <a:pt x="0" y="0"/>
                </a:lnTo>
                <a:close/>
              </a:path>
            </a:pathLst>
          </a:custGeom>
          <a:blipFill>
            <a:blip r:embed="rId4"/>
            <a:stretch>
              <a:fillRect/>
            </a:stretch>
          </a:blipFill>
        </p:spPr>
        <p:txBody>
          <a:bodyPr/>
          <a:lstStyle/>
          <a:p>
            <a:endParaRPr lang="pt-BR"/>
          </a:p>
        </p:txBody>
      </p:sp>
      <p:sp>
        <p:nvSpPr>
          <p:cNvPr id="9" name="Freeform 9"/>
          <p:cNvSpPr/>
          <p:nvPr/>
        </p:nvSpPr>
        <p:spPr>
          <a:xfrm>
            <a:off x="7279301" y="8612127"/>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11022133" y="8859081"/>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054" y="506648"/>
            <a:ext cx="8785895" cy="9429903"/>
          </a:xfrm>
          <a:custGeom>
            <a:avLst/>
            <a:gdLst/>
            <a:ahLst/>
            <a:cxnLst/>
            <a:rect l="l" t="t" r="r" b="b"/>
            <a:pathLst>
              <a:path w="8785895" h="9429903">
                <a:moveTo>
                  <a:pt x="0" y="0"/>
                </a:moveTo>
                <a:lnTo>
                  <a:pt x="8785894" y="0"/>
                </a:lnTo>
                <a:lnTo>
                  <a:pt x="8785894" y="9429903"/>
                </a:lnTo>
                <a:lnTo>
                  <a:pt x="0" y="9429903"/>
                </a:lnTo>
                <a:lnTo>
                  <a:pt x="0" y="0"/>
                </a:lnTo>
                <a:close/>
              </a:path>
            </a:pathLst>
          </a:custGeom>
          <a:blipFill>
            <a:blip r:embed="rId3"/>
            <a:stretch>
              <a:fillRect l="-3665" r="-3665"/>
            </a:stretch>
          </a:blipFill>
          <a:ln cap="rnd">
            <a:noFill/>
            <a:prstDash val="solid"/>
            <a:round/>
          </a:ln>
        </p:spPr>
        <p:txBody>
          <a:bodyPr/>
          <a:lstStyle/>
          <a:p>
            <a:endParaRPr lang="pt-BR"/>
          </a:p>
        </p:txBody>
      </p:sp>
      <p:grpSp>
        <p:nvGrpSpPr>
          <p:cNvPr id="3" name="Group 3"/>
          <p:cNvGrpSpPr/>
          <p:nvPr/>
        </p:nvGrpSpPr>
        <p:grpSpPr>
          <a:xfrm>
            <a:off x="-1806937"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150519" y="0"/>
                  </a:moveTo>
                  <a:lnTo>
                    <a:pt x="662281" y="0"/>
                  </a:lnTo>
                  <a:cubicBezTo>
                    <a:pt x="702201" y="0"/>
                    <a:pt x="740486" y="15858"/>
                    <a:pt x="768714" y="44086"/>
                  </a:cubicBezTo>
                  <a:cubicBezTo>
                    <a:pt x="796942" y="72314"/>
                    <a:pt x="812800" y="110599"/>
                    <a:pt x="812800" y="150519"/>
                  </a:cubicBezTo>
                  <a:lnTo>
                    <a:pt x="812800" y="2558815"/>
                  </a:lnTo>
                  <a:cubicBezTo>
                    <a:pt x="812800" y="2598735"/>
                    <a:pt x="796942" y="2637020"/>
                    <a:pt x="768714" y="2665247"/>
                  </a:cubicBezTo>
                  <a:cubicBezTo>
                    <a:pt x="740486" y="2693475"/>
                    <a:pt x="702201" y="2709333"/>
                    <a:pt x="662281" y="2709333"/>
                  </a:cubicBezTo>
                  <a:lnTo>
                    <a:pt x="150519" y="2709333"/>
                  </a:lnTo>
                  <a:cubicBezTo>
                    <a:pt x="67389" y="2709333"/>
                    <a:pt x="0" y="2641944"/>
                    <a:pt x="0" y="2558815"/>
                  </a:cubicBezTo>
                  <a:lnTo>
                    <a:pt x="0" y="150519"/>
                  </a:lnTo>
                  <a:cubicBezTo>
                    <a:pt x="0" y="110599"/>
                    <a:pt x="15858" y="72314"/>
                    <a:pt x="44086" y="44086"/>
                  </a:cubicBezTo>
                  <a:cubicBezTo>
                    <a:pt x="72314" y="15858"/>
                    <a:pt x="110599" y="0"/>
                    <a:pt x="150519" y="0"/>
                  </a:cubicBezTo>
                  <a:close/>
                </a:path>
              </a:pathLst>
            </a:custGeom>
            <a:solidFill>
              <a:srgbClr val="5C6BC0"/>
            </a:solidFill>
          </p:spPr>
          <p:txBody>
            <a:bodyPr/>
            <a:lstStyle/>
            <a:p>
              <a:endParaRPr lang="pt-BR"/>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7279301" y="9802064"/>
            <a:ext cx="13372678" cy="0"/>
          </a:xfrm>
          <a:prstGeom prst="line">
            <a:avLst/>
          </a:prstGeom>
          <a:ln w="381000" cap="rnd">
            <a:solidFill>
              <a:srgbClr val="C5CAE9"/>
            </a:solidFill>
            <a:prstDash val="solid"/>
            <a:headEnd type="none" w="sm" len="sm"/>
            <a:tailEnd type="none" w="sm" len="sm"/>
          </a:ln>
        </p:spPr>
        <p:txBody>
          <a:bodyPr/>
          <a:lstStyle/>
          <a:p>
            <a:endParaRPr lang="pt-BR"/>
          </a:p>
        </p:txBody>
      </p:sp>
      <p:sp>
        <p:nvSpPr>
          <p:cNvPr id="7" name="TextBox 7"/>
          <p:cNvSpPr txBox="1"/>
          <p:nvPr/>
        </p:nvSpPr>
        <p:spPr>
          <a:xfrm rot="-5400000">
            <a:off x="-4654413" y="4744221"/>
            <a:ext cx="10287000" cy="798557"/>
          </a:xfrm>
          <a:prstGeom prst="rect">
            <a:avLst/>
          </a:prstGeom>
        </p:spPr>
        <p:txBody>
          <a:bodyPr lIns="0" tIns="0" rIns="0" bIns="0" rtlCol="0" anchor="t">
            <a:spAutoFit/>
          </a:bodyPr>
          <a:lstStyle/>
          <a:p>
            <a:pPr algn="ctr">
              <a:lnSpc>
                <a:spcPts val="6435"/>
              </a:lnSpc>
            </a:pPr>
            <a:r>
              <a:rPr lang="en-US" sz="4290">
                <a:solidFill>
                  <a:srgbClr val="FFFFFF"/>
                </a:solidFill>
                <a:latin typeface="Poppins Light"/>
                <a:ea typeface="Poppins Light"/>
                <a:cs typeface="Poppins Light"/>
                <a:sym typeface="Poppins Light"/>
              </a:rPr>
              <a:t>TITLE </a:t>
            </a:r>
            <a:r>
              <a:rPr lang="en-US" sz="4290" b="1">
                <a:solidFill>
                  <a:srgbClr val="FFFFFF"/>
                </a:solidFill>
                <a:latin typeface="Poppins Semi-Bold"/>
                <a:ea typeface="Poppins Semi-Bold"/>
                <a:cs typeface="Poppins Semi-Bold"/>
                <a:sym typeface="Poppins Semi-Bold"/>
              </a:rPr>
              <a:t>❘ HIGHLIGHT</a:t>
            </a:r>
          </a:p>
        </p:txBody>
      </p:sp>
      <p:sp>
        <p:nvSpPr>
          <p:cNvPr id="8" name="Freeform 8"/>
          <p:cNvSpPr/>
          <p:nvPr/>
        </p:nvSpPr>
        <p:spPr>
          <a:xfrm>
            <a:off x="7279301" y="506648"/>
            <a:ext cx="4688841" cy="1437911"/>
          </a:xfrm>
          <a:custGeom>
            <a:avLst/>
            <a:gdLst/>
            <a:ahLst/>
            <a:cxnLst/>
            <a:rect l="l" t="t" r="r" b="b"/>
            <a:pathLst>
              <a:path w="4688841" h="1437911">
                <a:moveTo>
                  <a:pt x="0" y="0"/>
                </a:moveTo>
                <a:lnTo>
                  <a:pt x="4688842" y="0"/>
                </a:lnTo>
                <a:lnTo>
                  <a:pt x="4688842" y="1437912"/>
                </a:lnTo>
                <a:lnTo>
                  <a:pt x="0" y="1437912"/>
                </a:lnTo>
                <a:lnTo>
                  <a:pt x="0" y="0"/>
                </a:lnTo>
                <a:close/>
              </a:path>
            </a:pathLst>
          </a:custGeom>
          <a:blipFill>
            <a:blip r:embed="rId4"/>
            <a:stretch>
              <a:fillRect/>
            </a:stretch>
          </a:blipFill>
        </p:spPr>
        <p:txBody>
          <a:bodyPr/>
          <a:lstStyle/>
          <a:p>
            <a:endParaRPr lang="pt-BR"/>
          </a:p>
        </p:txBody>
      </p:sp>
      <p:sp>
        <p:nvSpPr>
          <p:cNvPr id="9" name="Freeform 9"/>
          <p:cNvSpPr/>
          <p:nvPr/>
        </p:nvSpPr>
        <p:spPr>
          <a:xfrm>
            <a:off x="7279301" y="8612127"/>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11022133" y="8859081"/>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054" y="506648"/>
            <a:ext cx="8785895" cy="9429903"/>
          </a:xfrm>
          <a:custGeom>
            <a:avLst/>
            <a:gdLst/>
            <a:ahLst/>
            <a:cxnLst/>
            <a:rect l="l" t="t" r="r" b="b"/>
            <a:pathLst>
              <a:path w="8785895" h="9429903">
                <a:moveTo>
                  <a:pt x="0" y="0"/>
                </a:moveTo>
                <a:lnTo>
                  <a:pt x="8785894" y="0"/>
                </a:lnTo>
                <a:lnTo>
                  <a:pt x="8785894" y="9429903"/>
                </a:lnTo>
                <a:lnTo>
                  <a:pt x="0" y="9429903"/>
                </a:lnTo>
                <a:lnTo>
                  <a:pt x="0" y="0"/>
                </a:lnTo>
                <a:close/>
              </a:path>
            </a:pathLst>
          </a:custGeom>
          <a:blipFill>
            <a:blip r:embed="rId3"/>
            <a:stretch>
              <a:fillRect t="-20140" b="-20140"/>
            </a:stretch>
          </a:blipFill>
          <a:ln cap="rnd">
            <a:noFill/>
            <a:prstDash val="solid"/>
            <a:round/>
          </a:ln>
        </p:spPr>
        <p:txBody>
          <a:bodyPr/>
          <a:lstStyle/>
          <a:p>
            <a:endParaRPr lang="pt-BR"/>
          </a:p>
        </p:txBody>
      </p:sp>
      <p:grpSp>
        <p:nvGrpSpPr>
          <p:cNvPr id="3" name="Group 3"/>
          <p:cNvGrpSpPr/>
          <p:nvPr/>
        </p:nvGrpSpPr>
        <p:grpSpPr>
          <a:xfrm>
            <a:off x="-1806937"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150519" y="0"/>
                  </a:moveTo>
                  <a:lnTo>
                    <a:pt x="662281" y="0"/>
                  </a:lnTo>
                  <a:cubicBezTo>
                    <a:pt x="702201" y="0"/>
                    <a:pt x="740486" y="15858"/>
                    <a:pt x="768714" y="44086"/>
                  </a:cubicBezTo>
                  <a:cubicBezTo>
                    <a:pt x="796942" y="72314"/>
                    <a:pt x="812800" y="110599"/>
                    <a:pt x="812800" y="150519"/>
                  </a:cubicBezTo>
                  <a:lnTo>
                    <a:pt x="812800" y="2558815"/>
                  </a:lnTo>
                  <a:cubicBezTo>
                    <a:pt x="812800" y="2598735"/>
                    <a:pt x="796942" y="2637020"/>
                    <a:pt x="768714" y="2665247"/>
                  </a:cubicBezTo>
                  <a:cubicBezTo>
                    <a:pt x="740486" y="2693475"/>
                    <a:pt x="702201" y="2709333"/>
                    <a:pt x="662281" y="2709333"/>
                  </a:cubicBezTo>
                  <a:lnTo>
                    <a:pt x="150519" y="2709333"/>
                  </a:lnTo>
                  <a:cubicBezTo>
                    <a:pt x="67389" y="2709333"/>
                    <a:pt x="0" y="2641944"/>
                    <a:pt x="0" y="2558815"/>
                  </a:cubicBezTo>
                  <a:lnTo>
                    <a:pt x="0" y="150519"/>
                  </a:lnTo>
                  <a:cubicBezTo>
                    <a:pt x="0" y="110599"/>
                    <a:pt x="15858" y="72314"/>
                    <a:pt x="44086" y="44086"/>
                  </a:cubicBezTo>
                  <a:cubicBezTo>
                    <a:pt x="72314" y="15858"/>
                    <a:pt x="110599" y="0"/>
                    <a:pt x="150519" y="0"/>
                  </a:cubicBezTo>
                  <a:close/>
                </a:path>
              </a:pathLst>
            </a:custGeom>
            <a:solidFill>
              <a:srgbClr val="66BB6A"/>
            </a:solidFill>
          </p:spPr>
          <p:txBody>
            <a:bodyPr/>
            <a:lstStyle/>
            <a:p>
              <a:endParaRPr lang="pt-BR"/>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1960"/>
                </a:lnSpc>
              </a:pPr>
              <a:endParaRPr/>
            </a:p>
          </p:txBody>
        </p:sp>
      </p:grpSp>
      <p:sp>
        <p:nvSpPr>
          <p:cNvPr id="6" name="AutoShape 6"/>
          <p:cNvSpPr/>
          <p:nvPr/>
        </p:nvSpPr>
        <p:spPr>
          <a:xfrm>
            <a:off x="7279301" y="9802064"/>
            <a:ext cx="13372678" cy="0"/>
          </a:xfrm>
          <a:prstGeom prst="line">
            <a:avLst/>
          </a:prstGeom>
          <a:ln w="381000" cap="rnd">
            <a:solidFill>
              <a:srgbClr val="C8E6C9"/>
            </a:solidFill>
            <a:prstDash val="solid"/>
            <a:headEnd type="none" w="sm" len="sm"/>
            <a:tailEnd type="none" w="sm" len="sm"/>
          </a:ln>
        </p:spPr>
        <p:txBody>
          <a:bodyPr/>
          <a:lstStyle/>
          <a:p>
            <a:endParaRPr lang="pt-BR"/>
          </a:p>
        </p:txBody>
      </p:sp>
      <p:sp>
        <p:nvSpPr>
          <p:cNvPr id="7" name="TextBox 7"/>
          <p:cNvSpPr txBox="1"/>
          <p:nvPr/>
        </p:nvSpPr>
        <p:spPr>
          <a:xfrm rot="-5400000">
            <a:off x="-4654413" y="4744221"/>
            <a:ext cx="10287000" cy="798557"/>
          </a:xfrm>
          <a:prstGeom prst="rect">
            <a:avLst/>
          </a:prstGeom>
        </p:spPr>
        <p:txBody>
          <a:bodyPr lIns="0" tIns="0" rIns="0" bIns="0" rtlCol="0" anchor="t">
            <a:spAutoFit/>
          </a:bodyPr>
          <a:lstStyle/>
          <a:p>
            <a:pPr algn="ctr">
              <a:lnSpc>
                <a:spcPts val="6435"/>
              </a:lnSpc>
            </a:pPr>
            <a:r>
              <a:rPr lang="en-US" sz="4290">
                <a:solidFill>
                  <a:srgbClr val="FFFFFF"/>
                </a:solidFill>
                <a:latin typeface="Poppins Light"/>
                <a:ea typeface="Poppins Light"/>
                <a:cs typeface="Poppins Light"/>
                <a:sym typeface="Poppins Light"/>
              </a:rPr>
              <a:t>TITLE </a:t>
            </a:r>
            <a:r>
              <a:rPr lang="en-US" sz="4290" b="1">
                <a:solidFill>
                  <a:srgbClr val="FFFFFF"/>
                </a:solidFill>
                <a:latin typeface="Poppins Semi-Bold"/>
                <a:ea typeface="Poppins Semi-Bold"/>
                <a:cs typeface="Poppins Semi-Bold"/>
                <a:sym typeface="Poppins Semi-Bold"/>
              </a:rPr>
              <a:t>❘ HIGHLIGHT</a:t>
            </a:r>
          </a:p>
        </p:txBody>
      </p:sp>
      <p:sp>
        <p:nvSpPr>
          <p:cNvPr id="8" name="Freeform 8"/>
          <p:cNvSpPr/>
          <p:nvPr/>
        </p:nvSpPr>
        <p:spPr>
          <a:xfrm>
            <a:off x="7279301" y="506648"/>
            <a:ext cx="4688841" cy="1437911"/>
          </a:xfrm>
          <a:custGeom>
            <a:avLst/>
            <a:gdLst/>
            <a:ahLst/>
            <a:cxnLst/>
            <a:rect l="l" t="t" r="r" b="b"/>
            <a:pathLst>
              <a:path w="4688841" h="1437911">
                <a:moveTo>
                  <a:pt x="0" y="0"/>
                </a:moveTo>
                <a:lnTo>
                  <a:pt x="4688842" y="0"/>
                </a:lnTo>
                <a:lnTo>
                  <a:pt x="4688842" y="1437912"/>
                </a:lnTo>
                <a:lnTo>
                  <a:pt x="0" y="1437912"/>
                </a:lnTo>
                <a:lnTo>
                  <a:pt x="0" y="0"/>
                </a:lnTo>
                <a:close/>
              </a:path>
            </a:pathLst>
          </a:custGeom>
          <a:blipFill>
            <a:blip r:embed="rId4"/>
            <a:stretch>
              <a:fillRect/>
            </a:stretch>
          </a:blipFill>
        </p:spPr>
        <p:txBody>
          <a:bodyPr/>
          <a:lstStyle/>
          <a:p>
            <a:endParaRPr lang="pt-BR"/>
          </a:p>
        </p:txBody>
      </p:sp>
      <p:sp>
        <p:nvSpPr>
          <p:cNvPr id="9" name="Freeform 9"/>
          <p:cNvSpPr/>
          <p:nvPr/>
        </p:nvSpPr>
        <p:spPr>
          <a:xfrm>
            <a:off x="7279301" y="8612127"/>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5"/>
            <a:stretch>
              <a:fillRect/>
            </a:stretch>
          </a:blipFill>
        </p:spPr>
        <p:txBody>
          <a:bodyPr/>
          <a:lstStyle/>
          <a:p>
            <a:endParaRPr lang="pt-BR"/>
          </a:p>
        </p:txBody>
      </p:sp>
      <p:sp>
        <p:nvSpPr>
          <p:cNvPr id="10" name="TextBox 10"/>
          <p:cNvSpPr txBox="1"/>
          <p:nvPr/>
        </p:nvSpPr>
        <p:spPr>
          <a:xfrm>
            <a:off x="11022133" y="8859081"/>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650695" cy="10286999"/>
          </a:xfrm>
          <a:custGeom>
            <a:avLst/>
            <a:gdLst/>
            <a:ahLst/>
            <a:cxnLst/>
            <a:rect l="l" t="t" r="r" b="b"/>
            <a:pathLst>
              <a:path w="18650695" h="10286999">
                <a:moveTo>
                  <a:pt x="0" y="0"/>
                </a:moveTo>
                <a:lnTo>
                  <a:pt x="18650695" y="0"/>
                </a:lnTo>
                <a:lnTo>
                  <a:pt x="18650695" y="10286999"/>
                </a:lnTo>
                <a:lnTo>
                  <a:pt x="0" y="10286999"/>
                </a:lnTo>
                <a:lnTo>
                  <a:pt x="0" y="0"/>
                </a:lnTo>
                <a:close/>
              </a:path>
            </a:pathLst>
          </a:custGeom>
          <a:blipFill>
            <a:blip r:embed="rId3"/>
            <a:stretch>
              <a:fillRect l="-4074" r="-4074"/>
            </a:stretch>
          </a:blipFill>
        </p:spPr>
        <p:txBody>
          <a:bodyPr/>
          <a:lstStyle/>
          <a:p>
            <a:endParaRPr lang="pt-BR"/>
          </a:p>
        </p:txBody>
      </p:sp>
      <p:sp>
        <p:nvSpPr>
          <p:cNvPr id="3" name="Freeform 3"/>
          <p:cNvSpPr/>
          <p:nvPr/>
        </p:nvSpPr>
        <p:spPr>
          <a:xfrm>
            <a:off x="0" y="4001153"/>
            <a:ext cx="18288000" cy="6285847"/>
          </a:xfrm>
          <a:custGeom>
            <a:avLst/>
            <a:gdLst/>
            <a:ahLst/>
            <a:cxnLst/>
            <a:rect l="l" t="t" r="r" b="b"/>
            <a:pathLst>
              <a:path w="18288000" h="6285847">
                <a:moveTo>
                  <a:pt x="0" y="0"/>
                </a:moveTo>
                <a:lnTo>
                  <a:pt x="18288000" y="0"/>
                </a:lnTo>
                <a:lnTo>
                  <a:pt x="18288000" y="6285847"/>
                </a:lnTo>
                <a:lnTo>
                  <a:pt x="0" y="6285847"/>
                </a:lnTo>
                <a:lnTo>
                  <a:pt x="0" y="0"/>
                </a:lnTo>
                <a:close/>
              </a:path>
            </a:pathLst>
          </a:custGeom>
          <a:blipFill>
            <a:blip r:embed="rId4"/>
            <a:stretch>
              <a:fillRect l="-24154" r="-38971" b="-374598"/>
            </a:stretch>
          </a:blipFill>
        </p:spPr>
        <p:txBody>
          <a:bodyPr/>
          <a:lstStyle/>
          <a:p>
            <a:endParaRPr lang="pt-BR"/>
          </a:p>
        </p:txBody>
      </p:sp>
      <p:grpSp>
        <p:nvGrpSpPr>
          <p:cNvPr id="4" name="Group 4"/>
          <p:cNvGrpSpPr/>
          <p:nvPr/>
        </p:nvGrpSpPr>
        <p:grpSpPr>
          <a:xfrm>
            <a:off x="730350" y="9072757"/>
            <a:ext cx="20186980" cy="1538844"/>
            <a:chOff x="0" y="0"/>
            <a:chExt cx="5316735" cy="405292"/>
          </a:xfrm>
        </p:grpSpPr>
        <p:sp>
          <p:nvSpPr>
            <p:cNvPr id="5" name="Freeform 5"/>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6" name="TextBox 6"/>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7" name="AutoShape 7"/>
          <p:cNvSpPr/>
          <p:nvPr/>
        </p:nvSpPr>
        <p:spPr>
          <a:xfrm flipV="1">
            <a:off x="730350" y="8755046"/>
            <a:ext cx="18160539" cy="0"/>
          </a:xfrm>
          <a:prstGeom prst="line">
            <a:avLst/>
          </a:prstGeom>
          <a:ln w="381000" cap="rnd">
            <a:solidFill>
              <a:srgbClr val="26A69A"/>
            </a:solidFill>
            <a:prstDash val="solid"/>
            <a:headEnd type="none" w="sm" len="sm"/>
            <a:tailEnd type="none" w="sm" len="sm"/>
          </a:ln>
        </p:spPr>
        <p:txBody>
          <a:bodyPr/>
          <a:lstStyle/>
          <a:p>
            <a:endParaRPr lang="pt-BR"/>
          </a:p>
        </p:txBody>
      </p:sp>
      <p:grpSp>
        <p:nvGrpSpPr>
          <p:cNvPr id="8" name="Group 8"/>
          <p:cNvGrpSpPr/>
          <p:nvPr/>
        </p:nvGrpSpPr>
        <p:grpSpPr>
          <a:xfrm>
            <a:off x="-1849688" y="440294"/>
            <a:ext cx="10550602" cy="2856009"/>
            <a:chOff x="0" y="0"/>
            <a:chExt cx="2522291" cy="682775"/>
          </a:xfrm>
        </p:grpSpPr>
        <p:sp>
          <p:nvSpPr>
            <p:cNvPr id="9" name="Freeform 9"/>
            <p:cNvSpPr/>
            <p:nvPr/>
          </p:nvSpPr>
          <p:spPr>
            <a:xfrm>
              <a:off x="0" y="0"/>
              <a:ext cx="2522291" cy="682775"/>
            </a:xfrm>
            <a:custGeom>
              <a:avLst/>
              <a:gdLst/>
              <a:ahLst/>
              <a:cxnLst/>
              <a:rect l="l" t="t" r="r" b="b"/>
              <a:pathLst>
                <a:path w="2522291" h="682775">
                  <a:moveTo>
                    <a:pt x="35956" y="0"/>
                  </a:moveTo>
                  <a:lnTo>
                    <a:pt x="2486335" y="0"/>
                  </a:lnTo>
                  <a:cubicBezTo>
                    <a:pt x="2506193" y="0"/>
                    <a:pt x="2522291" y="16098"/>
                    <a:pt x="2522291" y="35956"/>
                  </a:cubicBezTo>
                  <a:lnTo>
                    <a:pt x="2522291" y="646819"/>
                  </a:lnTo>
                  <a:cubicBezTo>
                    <a:pt x="2522291" y="656355"/>
                    <a:pt x="2518502" y="665501"/>
                    <a:pt x="2511759" y="672244"/>
                  </a:cubicBezTo>
                  <a:cubicBezTo>
                    <a:pt x="2505016" y="678987"/>
                    <a:pt x="2495871" y="682775"/>
                    <a:pt x="2486335" y="682775"/>
                  </a:cubicBezTo>
                  <a:lnTo>
                    <a:pt x="35956" y="682775"/>
                  </a:lnTo>
                  <a:cubicBezTo>
                    <a:pt x="16098" y="682775"/>
                    <a:pt x="0" y="666677"/>
                    <a:pt x="0" y="646819"/>
                  </a:cubicBezTo>
                  <a:lnTo>
                    <a:pt x="0" y="35956"/>
                  </a:lnTo>
                  <a:cubicBezTo>
                    <a:pt x="0" y="26420"/>
                    <a:pt x="3788" y="17274"/>
                    <a:pt x="10531" y="10531"/>
                  </a:cubicBezTo>
                  <a:cubicBezTo>
                    <a:pt x="17274" y="3788"/>
                    <a:pt x="26420" y="0"/>
                    <a:pt x="35956" y="0"/>
                  </a:cubicBezTo>
                  <a:close/>
                </a:path>
              </a:pathLst>
            </a:custGeom>
            <a:solidFill>
              <a:srgbClr val="FFFFFF"/>
            </a:solidFill>
          </p:spPr>
          <p:txBody>
            <a:bodyPr/>
            <a:lstStyle/>
            <a:p>
              <a:endParaRPr lang="pt-BR"/>
            </a:p>
          </p:txBody>
        </p:sp>
        <p:sp>
          <p:nvSpPr>
            <p:cNvPr id="10" name="TextBox 10"/>
            <p:cNvSpPr txBox="1"/>
            <p:nvPr/>
          </p:nvSpPr>
          <p:spPr>
            <a:xfrm>
              <a:off x="0" y="-47625"/>
              <a:ext cx="2522291" cy="730400"/>
            </a:xfrm>
            <a:prstGeom prst="rect">
              <a:avLst/>
            </a:prstGeom>
          </p:spPr>
          <p:txBody>
            <a:bodyPr lIns="50800" tIns="50800" rIns="50800" bIns="50800" rtlCol="0" anchor="ctr"/>
            <a:lstStyle/>
            <a:p>
              <a:pPr algn="ctr">
                <a:lnSpc>
                  <a:spcPts val="1960"/>
                </a:lnSpc>
              </a:pPr>
              <a:endParaRPr/>
            </a:p>
          </p:txBody>
        </p:sp>
      </p:grpSp>
      <p:sp>
        <p:nvSpPr>
          <p:cNvPr id="11" name="Freeform 11"/>
          <p:cNvSpPr/>
          <p:nvPr/>
        </p:nvSpPr>
        <p:spPr>
          <a:xfrm>
            <a:off x="730350" y="729044"/>
            <a:ext cx="7411464" cy="2272849"/>
          </a:xfrm>
          <a:custGeom>
            <a:avLst/>
            <a:gdLst/>
            <a:ahLst/>
            <a:cxnLst/>
            <a:rect l="l" t="t" r="r" b="b"/>
            <a:pathLst>
              <a:path w="7411464" h="2272849">
                <a:moveTo>
                  <a:pt x="0" y="0"/>
                </a:moveTo>
                <a:lnTo>
                  <a:pt x="7411464" y="0"/>
                </a:lnTo>
                <a:lnTo>
                  <a:pt x="7411464" y="2272849"/>
                </a:lnTo>
                <a:lnTo>
                  <a:pt x="0" y="2272849"/>
                </a:lnTo>
                <a:lnTo>
                  <a:pt x="0" y="0"/>
                </a:lnTo>
                <a:close/>
              </a:path>
            </a:pathLst>
          </a:custGeom>
          <a:blipFill>
            <a:blip r:embed="rId5"/>
            <a:stretch>
              <a:fillRect/>
            </a:stretch>
          </a:blipFill>
        </p:spPr>
        <p:txBody>
          <a:bodyPr/>
          <a:lstStyle/>
          <a:p>
            <a:endParaRPr lang="pt-BR"/>
          </a:p>
        </p:txBody>
      </p:sp>
      <p:sp>
        <p:nvSpPr>
          <p:cNvPr id="12" name="TextBox 12"/>
          <p:cNvSpPr txBox="1"/>
          <p:nvPr/>
        </p:nvSpPr>
        <p:spPr>
          <a:xfrm>
            <a:off x="730350" y="3725102"/>
            <a:ext cx="16528950" cy="915035"/>
          </a:xfrm>
          <a:prstGeom prst="rect">
            <a:avLst/>
          </a:prstGeom>
        </p:spPr>
        <p:txBody>
          <a:bodyPr lIns="0" tIns="0" rIns="0" bIns="0" rtlCol="0" anchor="t">
            <a:spAutoFit/>
          </a:bodyPr>
          <a:lstStyle/>
          <a:p>
            <a:pPr algn="l">
              <a:lnSpc>
                <a:spcPts val="6400"/>
              </a:lnSpc>
            </a:pPr>
            <a:r>
              <a:rPr lang="en-US" sz="6400" b="1">
                <a:solidFill>
                  <a:srgbClr val="FFFFFF"/>
                </a:solidFill>
                <a:latin typeface="Poppins Semi-Bold"/>
                <a:ea typeface="Poppins Semi-Bold"/>
                <a:cs typeface="Poppins Semi-Bold"/>
                <a:sym typeface="Poppins Semi-Bold"/>
              </a:rPr>
              <a:t>PRESENTATION TITLE</a:t>
            </a:r>
          </a:p>
        </p:txBody>
      </p:sp>
      <p:sp>
        <p:nvSpPr>
          <p:cNvPr id="15" name="TextBox 15"/>
          <p:cNvSpPr txBox="1"/>
          <p:nvPr/>
        </p:nvSpPr>
        <p:spPr>
          <a:xfrm>
            <a:off x="2420691" y="7753323"/>
            <a:ext cx="14838609" cy="346710"/>
          </a:xfrm>
          <a:prstGeom prst="rect">
            <a:avLst/>
          </a:prstGeom>
        </p:spPr>
        <p:txBody>
          <a:bodyPr lIns="0" tIns="0" rIns="0" bIns="0" rtlCol="0" anchor="t">
            <a:spAutoFit/>
          </a:bodyPr>
          <a:lstStyle/>
          <a:p>
            <a:pPr marL="0" lvl="0" indent="0" algn="l">
              <a:lnSpc>
                <a:spcPts val="2400"/>
              </a:lnSpc>
            </a:pPr>
            <a:r>
              <a:rPr lang="en-US" sz="2400">
                <a:solidFill>
                  <a:srgbClr val="FFFFFF"/>
                </a:solidFill>
                <a:latin typeface="Poppins"/>
                <a:ea typeface="Poppins"/>
                <a:cs typeface="Poppins"/>
                <a:sym typeface="Poppins"/>
              </a:rPr>
              <a:t>SHORT DESCRIPTION</a:t>
            </a:r>
          </a:p>
        </p:txBody>
      </p:sp>
      <p:sp>
        <p:nvSpPr>
          <p:cNvPr id="16" name="TextBox 16"/>
          <p:cNvSpPr txBox="1"/>
          <p:nvPr/>
        </p:nvSpPr>
        <p:spPr>
          <a:xfrm>
            <a:off x="2420691" y="7143936"/>
            <a:ext cx="14838609" cy="452755"/>
          </a:xfrm>
          <a:prstGeom prst="rect">
            <a:avLst/>
          </a:prstGeom>
        </p:spPr>
        <p:txBody>
          <a:bodyPr lIns="0" tIns="0" rIns="0" bIns="0" rtlCol="0" anchor="t">
            <a:spAutoFit/>
          </a:bodyPr>
          <a:lstStyle/>
          <a:p>
            <a:pPr marL="0" lvl="0" indent="0" algn="l">
              <a:lnSpc>
                <a:spcPts val="3200"/>
              </a:lnSpc>
              <a:spcBef>
                <a:spcPct val="0"/>
              </a:spcBef>
            </a:pPr>
            <a:r>
              <a:rPr lang="en-US" sz="3200" b="1">
                <a:solidFill>
                  <a:srgbClr val="FFFFFF"/>
                </a:solidFill>
                <a:latin typeface="Poppins Semi-Bold"/>
                <a:ea typeface="Poppins Semi-Bold"/>
                <a:cs typeface="Poppins Semi-Bold"/>
                <a:sym typeface="Poppins Semi-Bold"/>
              </a:rPr>
              <a:t>SPEAKER NAME</a:t>
            </a:r>
          </a:p>
        </p:txBody>
      </p:sp>
      <p:sp>
        <p:nvSpPr>
          <p:cNvPr id="17" name="Freeform 17"/>
          <p:cNvSpPr/>
          <p:nvPr/>
        </p:nvSpPr>
        <p:spPr>
          <a:xfrm>
            <a:off x="1028700" y="9317021"/>
            <a:ext cx="2872062" cy="759281"/>
          </a:xfrm>
          <a:custGeom>
            <a:avLst/>
            <a:gdLst/>
            <a:ahLst/>
            <a:cxnLst/>
            <a:rect l="l" t="t" r="r" b="b"/>
            <a:pathLst>
              <a:path w="2872062" h="759281">
                <a:moveTo>
                  <a:pt x="0" y="0"/>
                </a:moveTo>
                <a:lnTo>
                  <a:pt x="2872062" y="0"/>
                </a:lnTo>
                <a:lnTo>
                  <a:pt x="2872062" y="759281"/>
                </a:lnTo>
                <a:lnTo>
                  <a:pt x="0" y="759281"/>
                </a:lnTo>
                <a:lnTo>
                  <a:pt x="0" y="0"/>
                </a:lnTo>
                <a:close/>
              </a:path>
            </a:pathLst>
          </a:custGeom>
          <a:blipFill>
            <a:blip r:embed="rId6"/>
            <a:stretch>
              <a:fillRect/>
            </a:stretch>
          </a:blipFill>
        </p:spPr>
        <p:txBody>
          <a:bodyPr/>
          <a:lstStyle/>
          <a:p>
            <a:endParaRPr lang="pt-BR"/>
          </a:p>
        </p:txBody>
      </p:sp>
      <p:sp>
        <p:nvSpPr>
          <p:cNvPr id="18" name="TextBox 18"/>
          <p:cNvSpPr txBox="1"/>
          <p:nvPr/>
        </p:nvSpPr>
        <p:spPr>
          <a:xfrm>
            <a:off x="4771531" y="9563975"/>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pic>
        <p:nvPicPr>
          <p:cNvPr id="19" name="Imagem 18" descr="Ícone&#10;&#10;O conteúdo gerado por IA pode estar incorreto.">
            <a:extLst>
              <a:ext uri="{FF2B5EF4-FFF2-40B4-BE49-F238E27FC236}">
                <a16:creationId xmlns:a16="http://schemas.microsoft.com/office/drawing/2014/main" id="{AE8E29A5-B9B5-83B0-9ECE-1A957A867A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701" y="6743700"/>
            <a:ext cx="1526004" cy="1560521"/>
          </a:xfrm>
          <a:prstGeom prst="ellipse">
            <a:avLst/>
          </a:prstGeom>
          <a:ln w="63500" cap="rnd">
            <a:solidFill>
              <a:schemeClr val="bg1"/>
            </a:solid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802064"/>
            <a:ext cx="18910437" cy="0"/>
          </a:xfrm>
          <a:prstGeom prst="line">
            <a:avLst/>
          </a:prstGeom>
          <a:ln w="381000" cap="rnd">
            <a:solidFill>
              <a:srgbClr val="90CAF9"/>
            </a:solidFill>
            <a:prstDash val="solid"/>
            <a:headEnd type="none" w="sm" len="sm"/>
            <a:tailEnd type="none" w="sm" len="sm"/>
          </a:ln>
        </p:spPr>
        <p:txBody>
          <a:bodyPr/>
          <a:lstStyle/>
          <a:p>
            <a:endParaRPr lang="pt-BR"/>
          </a:p>
        </p:txBody>
      </p:sp>
      <p:sp>
        <p:nvSpPr>
          <p:cNvPr id="3" name="TextBox 3"/>
          <p:cNvSpPr txBox="1"/>
          <p:nvPr/>
        </p:nvSpPr>
        <p:spPr>
          <a:xfrm>
            <a:off x="1028700" y="2621446"/>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4" name="Freeform 4"/>
          <p:cNvSpPr/>
          <p:nvPr/>
        </p:nvSpPr>
        <p:spPr>
          <a:xfrm>
            <a:off x="1028700"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3"/>
            <a:stretch>
              <a:fillRect/>
            </a:stretch>
          </a:blipFill>
        </p:spPr>
        <p:txBody>
          <a:bodyPr/>
          <a:lstStyle/>
          <a:p>
            <a:endParaRPr lang="pt-BR"/>
          </a:p>
        </p:txBody>
      </p:sp>
      <p:sp>
        <p:nvSpPr>
          <p:cNvPr id="5" name="TextBox 5"/>
          <p:cNvSpPr txBox="1"/>
          <p:nvPr/>
        </p:nvSpPr>
        <p:spPr>
          <a:xfrm>
            <a:off x="4771531"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
        <p:nvSpPr>
          <p:cNvPr id="6" name="TextBox 6"/>
          <p:cNvSpPr txBox="1"/>
          <p:nvPr/>
        </p:nvSpPr>
        <p:spPr>
          <a:xfrm>
            <a:off x="7796123" y="1023530"/>
            <a:ext cx="4926806"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FFFFFF"/>
                </a:solidFill>
                <a:latin typeface="Poppins"/>
                <a:ea typeface="Poppins"/>
                <a:cs typeface="Poppins"/>
                <a:sym typeface="Poppins"/>
              </a:rPr>
              <a:t>TITLE </a:t>
            </a:r>
            <a:r>
              <a:rPr lang="en-US" sz="4961" b="1">
                <a:solidFill>
                  <a:srgbClr val="FFFFFF"/>
                </a:solidFill>
                <a:latin typeface="Poppins Semi-Bold"/>
                <a:ea typeface="Poppins Semi-Bold"/>
                <a:cs typeface="Poppins Semi-Bold"/>
                <a:sym typeface="Poppins Semi-Bold"/>
              </a:rPr>
              <a:t>HIGHLIGHT</a:t>
            </a:r>
          </a:p>
        </p:txBody>
      </p:sp>
      <p:sp>
        <p:nvSpPr>
          <p:cNvPr id="7" name="TextBox 7"/>
          <p:cNvSpPr txBox="1"/>
          <p:nvPr/>
        </p:nvSpPr>
        <p:spPr>
          <a:xfrm>
            <a:off x="1028700" y="1831970"/>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8" name="TextBox 8"/>
          <p:cNvSpPr txBox="1"/>
          <p:nvPr/>
        </p:nvSpPr>
        <p:spPr>
          <a:xfrm>
            <a:off x="1028700" y="1105874"/>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1E88E5"/>
                </a:solidFill>
                <a:latin typeface="Poppins"/>
                <a:ea typeface="Poppins"/>
                <a:cs typeface="Poppins"/>
                <a:sym typeface="Poppins"/>
              </a:rPr>
              <a:t>TITLE </a:t>
            </a:r>
            <a:r>
              <a:rPr lang="en-US" sz="4961" b="1">
                <a:solidFill>
                  <a:srgbClr val="1E88E5"/>
                </a:solidFill>
                <a:latin typeface="Poppins Semi-Bold"/>
                <a:ea typeface="Poppins Semi-Bold"/>
                <a:cs typeface="Poppins Semi-Bold"/>
                <a:sym typeface="Poppins Semi-Bold"/>
              </a:rPr>
              <a:t>HIGHLIGHT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802064"/>
            <a:ext cx="18910437" cy="0"/>
          </a:xfrm>
          <a:prstGeom prst="line">
            <a:avLst/>
          </a:prstGeom>
          <a:ln w="381000" cap="rnd">
            <a:solidFill>
              <a:srgbClr val="C8E6C9"/>
            </a:solidFill>
            <a:prstDash val="solid"/>
            <a:headEnd type="none" w="sm" len="sm"/>
            <a:tailEnd type="none" w="sm" len="sm"/>
          </a:ln>
        </p:spPr>
        <p:txBody>
          <a:bodyPr/>
          <a:lstStyle/>
          <a:p>
            <a:endParaRPr lang="pt-BR"/>
          </a:p>
        </p:txBody>
      </p:sp>
      <p:sp>
        <p:nvSpPr>
          <p:cNvPr id="3" name="TextBox 3"/>
          <p:cNvSpPr txBox="1"/>
          <p:nvPr/>
        </p:nvSpPr>
        <p:spPr>
          <a:xfrm>
            <a:off x="1028700" y="2621446"/>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4" name="Freeform 4"/>
          <p:cNvSpPr/>
          <p:nvPr/>
        </p:nvSpPr>
        <p:spPr>
          <a:xfrm>
            <a:off x="1028700"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3"/>
            <a:stretch>
              <a:fillRect/>
            </a:stretch>
          </a:blipFill>
        </p:spPr>
        <p:txBody>
          <a:bodyPr/>
          <a:lstStyle/>
          <a:p>
            <a:endParaRPr lang="pt-BR"/>
          </a:p>
        </p:txBody>
      </p:sp>
      <p:sp>
        <p:nvSpPr>
          <p:cNvPr id="5" name="TextBox 5"/>
          <p:cNvSpPr txBox="1"/>
          <p:nvPr/>
        </p:nvSpPr>
        <p:spPr>
          <a:xfrm>
            <a:off x="4771531"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
        <p:nvSpPr>
          <p:cNvPr id="6" name="TextBox 6"/>
          <p:cNvSpPr txBox="1"/>
          <p:nvPr/>
        </p:nvSpPr>
        <p:spPr>
          <a:xfrm>
            <a:off x="1028700" y="1831970"/>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7" name="TextBox 7"/>
          <p:cNvSpPr txBox="1"/>
          <p:nvPr/>
        </p:nvSpPr>
        <p:spPr>
          <a:xfrm>
            <a:off x="1028700" y="1105874"/>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66BB6A"/>
                </a:solidFill>
                <a:latin typeface="Poppins"/>
                <a:ea typeface="Poppins"/>
                <a:cs typeface="Poppins"/>
                <a:sym typeface="Poppins"/>
              </a:rPr>
              <a:t>TITLE </a:t>
            </a:r>
            <a:r>
              <a:rPr lang="en-US" sz="4961" b="1">
                <a:solidFill>
                  <a:srgbClr val="66BB6A"/>
                </a:solidFill>
                <a:latin typeface="Poppins Semi-Bold"/>
                <a:ea typeface="Poppins Semi-Bold"/>
                <a:cs typeface="Poppins Semi-Bold"/>
                <a:sym typeface="Poppins Semi-Bold"/>
              </a:rPr>
              <a:t>HIGHLIGHT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802064"/>
            <a:ext cx="18910437" cy="0"/>
          </a:xfrm>
          <a:prstGeom prst="line">
            <a:avLst/>
          </a:prstGeom>
          <a:ln w="381000" cap="rnd">
            <a:solidFill>
              <a:srgbClr val="B2DFDB"/>
            </a:solidFill>
            <a:prstDash val="solid"/>
            <a:headEnd type="none" w="sm" len="sm"/>
            <a:tailEnd type="none" w="sm" len="sm"/>
          </a:ln>
        </p:spPr>
        <p:txBody>
          <a:bodyPr/>
          <a:lstStyle/>
          <a:p>
            <a:endParaRPr lang="pt-BR"/>
          </a:p>
        </p:txBody>
      </p:sp>
      <p:sp>
        <p:nvSpPr>
          <p:cNvPr id="3" name="TextBox 3"/>
          <p:cNvSpPr txBox="1"/>
          <p:nvPr/>
        </p:nvSpPr>
        <p:spPr>
          <a:xfrm>
            <a:off x="1028700" y="2621446"/>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4" name="Freeform 4"/>
          <p:cNvSpPr/>
          <p:nvPr/>
        </p:nvSpPr>
        <p:spPr>
          <a:xfrm>
            <a:off x="1028700"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3"/>
            <a:stretch>
              <a:fillRect/>
            </a:stretch>
          </a:blipFill>
        </p:spPr>
        <p:txBody>
          <a:bodyPr/>
          <a:lstStyle/>
          <a:p>
            <a:endParaRPr lang="pt-BR"/>
          </a:p>
        </p:txBody>
      </p:sp>
      <p:sp>
        <p:nvSpPr>
          <p:cNvPr id="5" name="TextBox 5"/>
          <p:cNvSpPr txBox="1"/>
          <p:nvPr/>
        </p:nvSpPr>
        <p:spPr>
          <a:xfrm>
            <a:off x="4771531"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
        <p:nvSpPr>
          <p:cNvPr id="6" name="TextBox 6"/>
          <p:cNvSpPr txBox="1"/>
          <p:nvPr/>
        </p:nvSpPr>
        <p:spPr>
          <a:xfrm>
            <a:off x="1028700" y="1831970"/>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7" name="TextBox 7"/>
          <p:cNvSpPr txBox="1"/>
          <p:nvPr/>
        </p:nvSpPr>
        <p:spPr>
          <a:xfrm>
            <a:off x="1028700" y="1105874"/>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26A69A"/>
                </a:solidFill>
                <a:latin typeface="Poppins"/>
                <a:ea typeface="Poppins"/>
                <a:cs typeface="Poppins"/>
                <a:sym typeface="Poppins"/>
              </a:rPr>
              <a:t>TITLE </a:t>
            </a:r>
            <a:r>
              <a:rPr lang="en-US" sz="4961" b="1">
                <a:solidFill>
                  <a:srgbClr val="26A69A"/>
                </a:solidFill>
                <a:latin typeface="Poppins Semi-Bold"/>
                <a:ea typeface="Poppins Semi-Bold"/>
                <a:cs typeface="Poppins Semi-Bold"/>
                <a:sym typeface="Poppins Semi-Bold"/>
              </a:rPr>
              <a:t>HIGHLIGHT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802064"/>
            <a:ext cx="18910437" cy="0"/>
          </a:xfrm>
          <a:prstGeom prst="line">
            <a:avLst/>
          </a:prstGeom>
          <a:ln w="381000" cap="rnd">
            <a:solidFill>
              <a:srgbClr val="C5CAE9"/>
            </a:solidFill>
            <a:prstDash val="solid"/>
            <a:headEnd type="none" w="sm" len="sm"/>
            <a:tailEnd type="none" w="sm" len="sm"/>
          </a:ln>
        </p:spPr>
        <p:txBody>
          <a:bodyPr/>
          <a:lstStyle/>
          <a:p>
            <a:endParaRPr lang="pt-BR"/>
          </a:p>
        </p:txBody>
      </p:sp>
      <p:sp>
        <p:nvSpPr>
          <p:cNvPr id="3" name="TextBox 3"/>
          <p:cNvSpPr txBox="1"/>
          <p:nvPr/>
        </p:nvSpPr>
        <p:spPr>
          <a:xfrm>
            <a:off x="1028700" y="2621446"/>
            <a:ext cx="4762500" cy="2975610"/>
          </a:xfrm>
          <a:prstGeom prst="rect">
            <a:avLst/>
          </a:prstGeom>
        </p:spPr>
        <p:txBody>
          <a:bodyPr lIns="0" tIns="0" rIns="0" bIns="0" rtlCol="0" anchor="t">
            <a:spAutoFit/>
          </a:bodyPr>
          <a:lstStyle/>
          <a:p>
            <a:pPr algn="l">
              <a:lnSpc>
                <a:spcPts val="2939"/>
              </a:lnSpc>
            </a:pPr>
            <a:r>
              <a:rPr lang="en-US" sz="2099" spc="41">
                <a:solidFill>
                  <a:srgbClr val="425464"/>
                </a:solidFill>
                <a:latin typeface="Poppins"/>
                <a:ea typeface="Poppins"/>
                <a:cs typeface="Poppins"/>
                <a:sym typeface="Poppins"/>
              </a:rPr>
              <a:t>Cupidatat et Lorem occaecat officia officia excepteur deserunt aliqua cillum occaecat ipsum velit et irure cupidatat excepteur occaecat laboris elit qui occaecat amet sit id cupidatat amet sint aute commodo irure</a:t>
            </a:r>
          </a:p>
          <a:p>
            <a:pPr algn="l">
              <a:lnSpc>
                <a:spcPts val="2939"/>
              </a:lnSpc>
            </a:pPr>
            <a:endParaRPr lang="en-US" sz="2099" spc="41">
              <a:solidFill>
                <a:srgbClr val="425464"/>
              </a:solidFill>
              <a:latin typeface="Poppins"/>
              <a:ea typeface="Poppins"/>
              <a:cs typeface="Poppins"/>
              <a:sym typeface="Poppins"/>
            </a:endParaRPr>
          </a:p>
        </p:txBody>
      </p:sp>
      <p:sp>
        <p:nvSpPr>
          <p:cNvPr id="4" name="Freeform 4"/>
          <p:cNvSpPr/>
          <p:nvPr/>
        </p:nvSpPr>
        <p:spPr>
          <a:xfrm>
            <a:off x="1028700" y="8629170"/>
            <a:ext cx="2872062" cy="759281"/>
          </a:xfrm>
          <a:custGeom>
            <a:avLst/>
            <a:gdLst/>
            <a:ahLst/>
            <a:cxnLst/>
            <a:rect l="l" t="t" r="r" b="b"/>
            <a:pathLst>
              <a:path w="2872062" h="759281">
                <a:moveTo>
                  <a:pt x="0" y="0"/>
                </a:moveTo>
                <a:lnTo>
                  <a:pt x="2872062" y="0"/>
                </a:lnTo>
                <a:lnTo>
                  <a:pt x="2872062" y="759280"/>
                </a:lnTo>
                <a:lnTo>
                  <a:pt x="0" y="759280"/>
                </a:lnTo>
                <a:lnTo>
                  <a:pt x="0" y="0"/>
                </a:lnTo>
                <a:close/>
              </a:path>
            </a:pathLst>
          </a:custGeom>
          <a:blipFill>
            <a:blip r:embed="rId3"/>
            <a:stretch>
              <a:fillRect/>
            </a:stretch>
          </a:blipFill>
        </p:spPr>
        <p:txBody>
          <a:bodyPr/>
          <a:lstStyle/>
          <a:p>
            <a:endParaRPr lang="pt-BR"/>
          </a:p>
        </p:txBody>
      </p:sp>
      <p:sp>
        <p:nvSpPr>
          <p:cNvPr id="5" name="TextBox 5"/>
          <p:cNvSpPr txBox="1"/>
          <p:nvPr/>
        </p:nvSpPr>
        <p:spPr>
          <a:xfrm>
            <a:off x="4771531" y="8876123"/>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
        <p:nvSpPr>
          <p:cNvPr id="6" name="TextBox 6"/>
          <p:cNvSpPr txBox="1"/>
          <p:nvPr/>
        </p:nvSpPr>
        <p:spPr>
          <a:xfrm>
            <a:off x="1028700" y="1831970"/>
            <a:ext cx="13881494" cy="361315"/>
          </a:xfrm>
          <a:prstGeom prst="rect">
            <a:avLst/>
          </a:prstGeom>
        </p:spPr>
        <p:txBody>
          <a:bodyPr lIns="0" tIns="0" rIns="0" bIns="0" rtlCol="0" anchor="t">
            <a:spAutoFit/>
          </a:bodyPr>
          <a:lstStyle/>
          <a:p>
            <a:pPr marL="0" lvl="0" indent="0" algn="l">
              <a:lnSpc>
                <a:spcPts val="2600"/>
              </a:lnSpc>
            </a:pPr>
            <a:r>
              <a:rPr lang="en-US" sz="2600">
                <a:solidFill>
                  <a:srgbClr val="545454">
                    <a:alpha val="80000"/>
                  </a:srgbClr>
                </a:solidFill>
                <a:latin typeface="Poppins"/>
                <a:ea typeface="Poppins"/>
                <a:cs typeface="Poppins"/>
                <a:sym typeface="Poppins"/>
              </a:rPr>
              <a:t>DESCRIPTION</a:t>
            </a:r>
          </a:p>
        </p:txBody>
      </p:sp>
      <p:sp>
        <p:nvSpPr>
          <p:cNvPr id="7" name="TextBox 7"/>
          <p:cNvSpPr txBox="1"/>
          <p:nvPr/>
        </p:nvSpPr>
        <p:spPr>
          <a:xfrm>
            <a:off x="1028700" y="1105874"/>
            <a:ext cx="13881494"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5C6BC0"/>
                </a:solidFill>
                <a:latin typeface="Poppins"/>
                <a:ea typeface="Poppins"/>
                <a:cs typeface="Poppins"/>
                <a:sym typeface="Poppins"/>
              </a:rPr>
              <a:t>TITLE </a:t>
            </a:r>
            <a:r>
              <a:rPr lang="en-US" sz="4961" b="1">
                <a:solidFill>
                  <a:srgbClr val="5C6BC0"/>
                </a:solidFill>
                <a:latin typeface="Poppins Semi-Bold"/>
                <a:ea typeface="Poppins Semi-Bold"/>
                <a:cs typeface="Poppins Semi-Bold"/>
                <a:sym typeface="Poppins Semi-Bold"/>
              </a:rPr>
              <a:t>HIGHLIGHT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149"/>
          </a:xfrm>
          <a:custGeom>
            <a:avLst/>
            <a:gdLst/>
            <a:ahLst/>
            <a:cxnLst/>
            <a:rect l="l" t="t" r="r" b="b"/>
            <a:pathLst>
              <a:path w="18288000" h="10287149">
                <a:moveTo>
                  <a:pt x="0" y="0"/>
                </a:moveTo>
                <a:lnTo>
                  <a:pt x="18288000" y="0"/>
                </a:lnTo>
                <a:lnTo>
                  <a:pt x="18288000" y="10287149"/>
                </a:lnTo>
                <a:lnTo>
                  <a:pt x="0" y="10287149"/>
                </a:lnTo>
                <a:lnTo>
                  <a:pt x="0" y="0"/>
                </a:lnTo>
                <a:close/>
              </a:path>
            </a:pathLst>
          </a:custGeom>
          <a:blipFill>
            <a:blip r:embed="rId3"/>
            <a:stretch>
              <a:fillRect l="-18832" t="-19732" b="-21015"/>
            </a:stretch>
          </a:blipFill>
          <a:ln cap="sq">
            <a:noFill/>
            <a:prstDash val="solid"/>
            <a:miter/>
          </a:ln>
        </p:spPr>
        <p:txBody>
          <a:bodyPr/>
          <a:lstStyle/>
          <a:p>
            <a:endParaRPr lang="pt-BR"/>
          </a:p>
        </p:txBody>
      </p:sp>
      <p:sp>
        <p:nvSpPr>
          <p:cNvPr id="3" name="Freeform 3"/>
          <p:cNvSpPr/>
          <p:nvPr/>
        </p:nvSpPr>
        <p:spPr>
          <a:xfrm>
            <a:off x="5241434" y="-1389317"/>
            <a:ext cx="16230600" cy="6532816"/>
          </a:xfrm>
          <a:custGeom>
            <a:avLst/>
            <a:gdLst/>
            <a:ahLst/>
            <a:cxnLst/>
            <a:rect l="l" t="t" r="r" b="b"/>
            <a:pathLst>
              <a:path w="16230600" h="6532816">
                <a:moveTo>
                  <a:pt x="0" y="0"/>
                </a:moveTo>
                <a:lnTo>
                  <a:pt x="16230600" y="0"/>
                </a:lnTo>
                <a:lnTo>
                  <a:pt x="16230600" y="6532817"/>
                </a:lnTo>
                <a:lnTo>
                  <a:pt x="0" y="6532817"/>
                </a:lnTo>
                <a:lnTo>
                  <a:pt x="0" y="0"/>
                </a:lnTo>
                <a:close/>
              </a:path>
            </a:pathLst>
          </a:custGeom>
          <a:blipFill>
            <a:blip r:embed="rId4"/>
            <a:stretch>
              <a:fillRect/>
            </a:stretch>
          </a:blipFill>
          <a:ln cap="sq">
            <a:noFill/>
            <a:prstDash val="solid"/>
            <a:miter/>
          </a:ln>
        </p:spPr>
        <p:txBody>
          <a:bodyPr/>
          <a:lstStyle/>
          <a:p>
            <a:endParaRPr lang="pt-BR"/>
          </a:p>
        </p:txBody>
      </p:sp>
      <p:sp>
        <p:nvSpPr>
          <p:cNvPr id="4" name="Freeform 4"/>
          <p:cNvSpPr/>
          <p:nvPr/>
        </p:nvSpPr>
        <p:spPr>
          <a:xfrm rot="-908734">
            <a:off x="-5096910" y="-2451152"/>
            <a:ext cx="15313618" cy="9609296"/>
          </a:xfrm>
          <a:custGeom>
            <a:avLst/>
            <a:gdLst/>
            <a:ahLst/>
            <a:cxnLst/>
            <a:rect l="l" t="t" r="r" b="b"/>
            <a:pathLst>
              <a:path w="15313618" h="9609296">
                <a:moveTo>
                  <a:pt x="0" y="0"/>
                </a:moveTo>
                <a:lnTo>
                  <a:pt x="15313618" y="0"/>
                </a:lnTo>
                <a:lnTo>
                  <a:pt x="15313618" y="9609296"/>
                </a:lnTo>
                <a:lnTo>
                  <a:pt x="0" y="9609296"/>
                </a:lnTo>
                <a:lnTo>
                  <a:pt x="0" y="0"/>
                </a:lnTo>
                <a:close/>
              </a:path>
            </a:pathLst>
          </a:custGeom>
          <a:blipFill>
            <a:blip r:embed="rId5">
              <a:alphaModFix amt="43000"/>
            </a:blip>
            <a:stretch>
              <a:fillRect/>
            </a:stretch>
          </a:blipFill>
        </p:spPr>
        <p:txBody>
          <a:bodyPr/>
          <a:lstStyle/>
          <a:p>
            <a:endParaRPr lang="pt-BR"/>
          </a:p>
        </p:txBody>
      </p:sp>
      <p:grpSp>
        <p:nvGrpSpPr>
          <p:cNvPr id="5" name="Group 5"/>
          <p:cNvGrpSpPr/>
          <p:nvPr/>
        </p:nvGrpSpPr>
        <p:grpSpPr>
          <a:xfrm>
            <a:off x="7796123" y="2420642"/>
            <a:ext cx="11121223" cy="9115607"/>
            <a:chOff x="0" y="0"/>
            <a:chExt cx="2929046" cy="2400818"/>
          </a:xfrm>
        </p:grpSpPr>
        <p:sp>
          <p:nvSpPr>
            <p:cNvPr id="6" name="Freeform 6"/>
            <p:cNvSpPr/>
            <p:nvPr/>
          </p:nvSpPr>
          <p:spPr>
            <a:xfrm>
              <a:off x="0" y="0"/>
              <a:ext cx="2929046" cy="2400818"/>
            </a:xfrm>
            <a:custGeom>
              <a:avLst/>
              <a:gdLst/>
              <a:ahLst/>
              <a:cxnLst/>
              <a:rect l="l" t="t" r="r" b="b"/>
              <a:pathLst>
                <a:path w="2929046" h="2400818">
                  <a:moveTo>
                    <a:pt x="20884" y="0"/>
                  </a:moveTo>
                  <a:lnTo>
                    <a:pt x="2908162" y="0"/>
                  </a:lnTo>
                  <a:cubicBezTo>
                    <a:pt x="2919696" y="0"/>
                    <a:pt x="2929046" y="9350"/>
                    <a:pt x="2929046" y="20884"/>
                  </a:cubicBezTo>
                  <a:lnTo>
                    <a:pt x="2929046" y="2379934"/>
                  </a:lnTo>
                  <a:cubicBezTo>
                    <a:pt x="2929046" y="2391468"/>
                    <a:pt x="2919696" y="2400818"/>
                    <a:pt x="2908162" y="2400818"/>
                  </a:cubicBezTo>
                  <a:lnTo>
                    <a:pt x="20884" y="2400818"/>
                  </a:lnTo>
                  <a:cubicBezTo>
                    <a:pt x="9350" y="2400818"/>
                    <a:pt x="0" y="2391468"/>
                    <a:pt x="0" y="2379934"/>
                  </a:cubicBezTo>
                  <a:lnTo>
                    <a:pt x="0" y="20884"/>
                  </a:lnTo>
                  <a:cubicBezTo>
                    <a:pt x="0" y="9350"/>
                    <a:pt x="9350" y="0"/>
                    <a:pt x="20884" y="0"/>
                  </a:cubicBezTo>
                  <a:close/>
                </a:path>
              </a:pathLst>
            </a:custGeom>
            <a:solidFill>
              <a:srgbClr val="FFFFFF"/>
            </a:solidFill>
          </p:spPr>
          <p:txBody>
            <a:bodyPr/>
            <a:lstStyle/>
            <a:p>
              <a:endParaRPr lang="pt-BR"/>
            </a:p>
          </p:txBody>
        </p:sp>
        <p:sp>
          <p:nvSpPr>
            <p:cNvPr id="7" name="TextBox 7"/>
            <p:cNvSpPr txBox="1"/>
            <p:nvPr/>
          </p:nvSpPr>
          <p:spPr>
            <a:xfrm>
              <a:off x="0" y="-47625"/>
              <a:ext cx="2929046" cy="2448443"/>
            </a:xfrm>
            <a:prstGeom prst="rect">
              <a:avLst/>
            </a:prstGeom>
          </p:spPr>
          <p:txBody>
            <a:bodyPr lIns="50800" tIns="50800" rIns="50800" bIns="50800" rtlCol="0" anchor="ctr"/>
            <a:lstStyle/>
            <a:p>
              <a:pPr algn="ctr">
                <a:lnSpc>
                  <a:spcPts val="1960"/>
                </a:lnSpc>
              </a:pPr>
              <a:endParaRPr/>
            </a:p>
          </p:txBody>
        </p:sp>
      </p:grpSp>
      <p:sp>
        <p:nvSpPr>
          <p:cNvPr id="8" name="AutoShape 8"/>
          <p:cNvSpPr/>
          <p:nvPr/>
        </p:nvSpPr>
        <p:spPr>
          <a:xfrm flipV="1">
            <a:off x="-10800722" y="9448800"/>
            <a:ext cx="18160539" cy="0"/>
          </a:xfrm>
          <a:prstGeom prst="line">
            <a:avLst/>
          </a:prstGeom>
          <a:ln w="381000" cap="rnd">
            <a:solidFill>
              <a:srgbClr val="1565C0"/>
            </a:solidFill>
            <a:prstDash val="solid"/>
            <a:headEnd type="none" w="sm" len="sm"/>
            <a:tailEnd type="none" w="sm" len="sm"/>
          </a:ln>
        </p:spPr>
        <p:txBody>
          <a:bodyPr/>
          <a:lstStyle/>
          <a:p>
            <a:endParaRPr lang="pt-BR"/>
          </a:p>
        </p:txBody>
      </p:sp>
      <p:sp>
        <p:nvSpPr>
          <p:cNvPr id="9" name="AutoShape 9"/>
          <p:cNvSpPr/>
          <p:nvPr/>
        </p:nvSpPr>
        <p:spPr>
          <a:xfrm flipV="1">
            <a:off x="7796123" y="2044864"/>
            <a:ext cx="18160539" cy="0"/>
          </a:xfrm>
          <a:prstGeom prst="line">
            <a:avLst/>
          </a:prstGeom>
          <a:ln w="381000" cap="rnd">
            <a:solidFill>
              <a:srgbClr val="1565C0"/>
            </a:solidFill>
            <a:prstDash val="solid"/>
            <a:headEnd type="none" w="sm" len="sm"/>
            <a:tailEnd type="none" w="sm" len="sm"/>
          </a:ln>
        </p:spPr>
        <p:txBody>
          <a:bodyPr/>
          <a:lstStyle/>
          <a:p>
            <a:endParaRPr lang="pt-BR"/>
          </a:p>
        </p:txBody>
      </p:sp>
      <p:sp>
        <p:nvSpPr>
          <p:cNvPr id="10" name="Freeform 10"/>
          <p:cNvSpPr/>
          <p:nvPr/>
        </p:nvSpPr>
        <p:spPr>
          <a:xfrm>
            <a:off x="1028700" y="577068"/>
            <a:ext cx="5792700" cy="1776428"/>
          </a:xfrm>
          <a:custGeom>
            <a:avLst/>
            <a:gdLst/>
            <a:ahLst/>
            <a:cxnLst/>
            <a:rect l="l" t="t" r="r" b="b"/>
            <a:pathLst>
              <a:path w="5792700" h="1776428">
                <a:moveTo>
                  <a:pt x="0" y="0"/>
                </a:moveTo>
                <a:lnTo>
                  <a:pt x="5792700" y="0"/>
                </a:lnTo>
                <a:lnTo>
                  <a:pt x="5792700" y="1776428"/>
                </a:lnTo>
                <a:lnTo>
                  <a:pt x="0" y="1776428"/>
                </a:lnTo>
                <a:lnTo>
                  <a:pt x="0" y="0"/>
                </a:lnTo>
                <a:close/>
              </a:path>
            </a:pathLst>
          </a:custGeom>
          <a:blipFill>
            <a:blip r:embed="rId6"/>
            <a:stretch>
              <a:fillRect/>
            </a:stretch>
          </a:blipFill>
        </p:spPr>
        <p:txBody>
          <a:bodyPr/>
          <a:lstStyle/>
          <a:p>
            <a:endParaRPr lang="pt-BR"/>
          </a:p>
        </p:txBody>
      </p:sp>
      <p:sp>
        <p:nvSpPr>
          <p:cNvPr id="11" name="TextBox 11"/>
          <p:cNvSpPr txBox="1"/>
          <p:nvPr/>
        </p:nvSpPr>
        <p:spPr>
          <a:xfrm>
            <a:off x="7796123" y="1023530"/>
            <a:ext cx="4926806" cy="697522"/>
          </a:xfrm>
          <a:prstGeom prst="rect">
            <a:avLst/>
          </a:prstGeom>
        </p:spPr>
        <p:txBody>
          <a:bodyPr lIns="0" tIns="0" rIns="0" bIns="0" rtlCol="0" anchor="t">
            <a:spAutoFit/>
          </a:bodyPr>
          <a:lstStyle/>
          <a:p>
            <a:pPr marL="0" lvl="0" indent="0" algn="l">
              <a:lnSpc>
                <a:spcPts val="4961"/>
              </a:lnSpc>
              <a:spcBef>
                <a:spcPct val="0"/>
              </a:spcBef>
            </a:pPr>
            <a:r>
              <a:rPr lang="en-US" sz="4961">
                <a:solidFill>
                  <a:srgbClr val="FFFFFF"/>
                </a:solidFill>
                <a:latin typeface="Poppins"/>
                <a:ea typeface="Poppins"/>
                <a:cs typeface="Poppins"/>
                <a:sym typeface="Poppins"/>
              </a:rPr>
              <a:t>TITLE </a:t>
            </a:r>
            <a:r>
              <a:rPr lang="en-US" sz="4961" b="1">
                <a:solidFill>
                  <a:srgbClr val="FFFFFF"/>
                </a:solidFill>
                <a:latin typeface="Poppins Semi-Bold"/>
                <a:ea typeface="Poppins Semi-Bold"/>
                <a:cs typeface="Poppins Semi-Bold"/>
                <a:sym typeface="Poppins Semi-Bold"/>
              </a:rPr>
              <a:t>HIGHLIGHT</a:t>
            </a:r>
          </a:p>
        </p:txBody>
      </p:sp>
      <p:grpSp>
        <p:nvGrpSpPr>
          <p:cNvPr id="12" name="Group 12"/>
          <p:cNvGrpSpPr/>
          <p:nvPr/>
        </p:nvGrpSpPr>
        <p:grpSpPr>
          <a:xfrm>
            <a:off x="7796123" y="9072757"/>
            <a:ext cx="20186980" cy="1538844"/>
            <a:chOff x="0" y="0"/>
            <a:chExt cx="5316735" cy="405292"/>
          </a:xfrm>
        </p:grpSpPr>
        <p:sp>
          <p:nvSpPr>
            <p:cNvPr id="13" name="Freeform 13"/>
            <p:cNvSpPr/>
            <p:nvPr/>
          </p:nvSpPr>
          <p:spPr>
            <a:xfrm>
              <a:off x="0" y="0"/>
              <a:ext cx="5316736" cy="405292"/>
            </a:xfrm>
            <a:custGeom>
              <a:avLst/>
              <a:gdLst/>
              <a:ahLst/>
              <a:cxnLst/>
              <a:rect l="l" t="t" r="r" b="b"/>
              <a:pathLst>
                <a:path w="5316736" h="405292">
                  <a:moveTo>
                    <a:pt x="11889" y="0"/>
                  </a:moveTo>
                  <a:lnTo>
                    <a:pt x="5304847" y="0"/>
                  </a:lnTo>
                  <a:cubicBezTo>
                    <a:pt x="5311413" y="0"/>
                    <a:pt x="5316736" y="5323"/>
                    <a:pt x="5316736" y="11889"/>
                  </a:cubicBezTo>
                  <a:lnTo>
                    <a:pt x="5316736" y="393403"/>
                  </a:lnTo>
                  <a:cubicBezTo>
                    <a:pt x="5316736" y="399969"/>
                    <a:pt x="5311413" y="405292"/>
                    <a:pt x="5304847" y="405292"/>
                  </a:cubicBezTo>
                  <a:lnTo>
                    <a:pt x="11889" y="405292"/>
                  </a:lnTo>
                  <a:cubicBezTo>
                    <a:pt x="5323" y="405292"/>
                    <a:pt x="0" y="399969"/>
                    <a:pt x="0" y="393403"/>
                  </a:cubicBezTo>
                  <a:lnTo>
                    <a:pt x="0" y="11889"/>
                  </a:lnTo>
                  <a:cubicBezTo>
                    <a:pt x="0" y="5323"/>
                    <a:pt x="5323" y="0"/>
                    <a:pt x="11889" y="0"/>
                  </a:cubicBezTo>
                  <a:close/>
                </a:path>
              </a:pathLst>
            </a:custGeom>
            <a:solidFill>
              <a:srgbClr val="FFFFFF"/>
            </a:solidFill>
          </p:spPr>
          <p:txBody>
            <a:bodyPr/>
            <a:lstStyle/>
            <a:p>
              <a:endParaRPr lang="pt-BR"/>
            </a:p>
          </p:txBody>
        </p:sp>
        <p:sp>
          <p:nvSpPr>
            <p:cNvPr id="14" name="TextBox 14"/>
            <p:cNvSpPr txBox="1"/>
            <p:nvPr/>
          </p:nvSpPr>
          <p:spPr>
            <a:xfrm>
              <a:off x="0" y="-47625"/>
              <a:ext cx="5316735" cy="452917"/>
            </a:xfrm>
            <a:prstGeom prst="rect">
              <a:avLst/>
            </a:prstGeom>
          </p:spPr>
          <p:txBody>
            <a:bodyPr lIns="50800" tIns="50800" rIns="50800" bIns="50800" rtlCol="0" anchor="ctr"/>
            <a:lstStyle/>
            <a:p>
              <a:pPr algn="ctr">
                <a:lnSpc>
                  <a:spcPts val="1960"/>
                </a:lnSpc>
              </a:pPr>
              <a:endParaRPr/>
            </a:p>
          </p:txBody>
        </p:sp>
      </p:grpSp>
      <p:sp>
        <p:nvSpPr>
          <p:cNvPr id="15" name="Freeform 15"/>
          <p:cNvSpPr/>
          <p:nvPr/>
        </p:nvSpPr>
        <p:spPr>
          <a:xfrm>
            <a:off x="8094473" y="9177271"/>
            <a:ext cx="2872062" cy="759281"/>
          </a:xfrm>
          <a:custGeom>
            <a:avLst/>
            <a:gdLst/>
            <a:ahLst/>
            <a:cxnLst/>
            <a:rect l="l" t="t" r="r" b="b"/>
            <a:pathLst>
              <a:path w="2872062" h="759281">
                <a:moveTo>
                  <a:pt x="0" y="0"/>
                </a:moveTo>
                <a:lnTo>
                  <a:pt x="2872061" y="0"/>
                </a:lnTo>
                <a:lnTo>
                  <a:pt x="2872061" y="759280"/>
                </a:lnTo>
                <a:lnTo>
                  <a:pt x="0" y="759280"/>
                </a:lnTo>
                <a:lnTo>
                  <a:pt x="0" y="0"/>
                </a:lnTo>
                <a:close/>
              </a:path>
            </a:pathLst>
          </a:custGeom>
          <a:blipFill>
            <a:blip r:embed="rId7"/>
            <a:stretch>
              <a:fillRect/>
            </a:stretch>
          </a:blipFill>
        </p:spPr>
        <p:txBody>
          <a:bodyPr/>
          <a:lstStyle/>
          <a:p>
            <a:endParaRPr lang="pt-BR"/>
          </a:p>
        </p:txBody>
      </p:sp>
      <p:sp>
        <p:nvSpPr>
          <p:cNvPr id="16" name="TextBox 16"/>
          <p:cNvSpPr txBox="1"/>
          <p:nvPr/>
        </p:nvSpPr>
        <p:spPr>
          <a:xfrm>
            <a:off x="11837304" y="9424224"/>
            <a:ext cx="3839262" cy="280003"/>
          </a:xfrm>
          <a:prstGeom prst="rect">
            <a:avLst/>
          </a:prstGeom>
        </p:spPr>
        <p:txBody>
          <a:bodyPr lIns="0" tIns="0" rIns="0" bIns="0" rtlCol="0" anchor="t">
            <a:spAutoFit/>
          </a:bodyPr>
          <a:lstStyle/>
          <a:p>
            <a:pPr marL="0" lvl="0" indent="0" algn="l">
              <a:lnSpc>
                <a:spcPts val="2023"/>
              </a:lnSpc>
            </a:pPr>
            <a:r>
              <a:rPr lang="en-US" sz="2023" b="1">
                <a:solidFill>
                  <a:srgbClr val="545454">
                    <a:alpha val="80000"/>
                  </a:srgbClr>
                </a:solidFill>
                <a:latin typeface="Poppins Medium"/>
                <a:ea typeface="Poppins Medium"/>
                <a:cs typeface="Poppins Medium"/>
                <a:sym typeface="Poppins Medium"/>
              </a:rPr>
              <a:t>RIO DE JANEIRO</a:t>
            </a:r>
            <a:r>
              <a:rPr lang="en-US" sz="2023">
                <a:solidFill>
                  <a:srgbClr val="545454">
                    <a:alpha val="80000"/>
                  </a:srgbClr>
                </a:solidFill>
                <a:latin typeface="Poppins"/>
                <a:ea typeface="Poppins"/>
                <a:cs typeface="Poppins"/>
                <a:sym typeface="Poppins"/>
              </a:rPr>
              <a:t> ❘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1062</Words>
  <Application>Microsoft Office PowerPoint</Application>
  <PresentationFormat>Personalizar</PresentationFormat>
  <Paragraphs>193</Paragraphs>
  <Slides>32</Slides>
  <Notes>32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32</vt:i4>
      </vt:variant>
    </vt:vector>
  </HeadingPairs>
  <TitlesOfParts>
    <vt:vector size="40" baseType="lpstr">
      <vt:lpstr>Poppins Semi-Bold</vt:lpstr>
      <vt:lpstr>Poppins Bold</vt:lpstr>
      <vt:lpstr>Poppins Light</vt:lpstr>
      <vt:lpstr>Calibri</vt:lpstr>
      <vt:lpstr>Poppins Medium</vt:lpstr>
      <vt:lpstr>Arial</vt:lpstr>
      <vt:lpstr>Poppins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WCTCIM ❘ Presentation template</dc:title>
  <cp:lastModifiedBy>Willian Synthesis</cp:lastModifiedBy>
  <cp:revision>2</cp:revision>
  <dcterms:created xsi:type="dcterms:W3CDTF">2006-08-16T00:00:00Z</dcterms:created>
  <dcterms:modified xsi:type="dcterms:W3CDTF">2025-10-01T23:52:46Z</dcterms:modified>
  <dc:identifier>DAG0l4B4cRM</dc:identifier>
</cp:coreProperties>
</file>